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32"/>
  </p:notesMasterIdLst>
  <p:sldIdLst>
    <p:sldId id="256" r:id="rId2"/>
    <p:sldId id="258" r:id="rId3"/>
    <p:sldId id="276" r:id="rId4"/>
    <p:sldId id="277" r:id="rId5"/>
    <p:sldId id="320" r:id="rId6"/>
    <p:sldId id="288" r:id="rId7"/>
    <p:sldId id="293" r:id="rId8"/>
    <p:sldId id="289" r:id="rId9"/>
    <p:sldId id="316" r:id="rId10"/>
    <p:sldId id="282" r:id="rId11"/>
    <p:sldId id="317" r:id="rId12"/>
    <p:sldId id="294" r:id="rId13"/>
    <p:sldId id="299" r:id="rId14"/>
    <p:sldId id="310" r:id="rId15"/>
    <p:sldId id="301" r:id="rId16"/>
    <p:sldId id="281" r:id="rId17"/>
    <p:sldId id="318" r:id="rId18"/>
    <p:sldId id="283" r:id="rId19"/>
    <p:sldId id="319" r:id="rId20"/>
    <p:sldId id="313" r:id="rId21"/>
    <p:sldId id="279" r:id="rId22"/>
    <p:sldId id="315" r:id="rId23"/>
    <p:sldId id="291" r:id="rId24"/>
    <p:sldId id="292" r:id="rId25"/>
    <p:sldId id="312" r:id="rId26"/>
    <p:sldId id="314" r:id="rId27"/>
    <p:sldId id="284" r:id="rId28"/>
    <p:sldId id="309" r:id="rId29"/>
    <p:sldId id="305" r:id="rId30"/>
    <p:sldId id="311" r:id="rId31"/>
  </p:sldIdLst>
  <p:sldSz cx="18288000" cy="10287000"/>
  <p:notesSz cx="6858000" cy="9144000"/>
  <p:embeddedFontLst>
    <p:embeddedFont>
      <p:font typeface="Berlin Sans FB Demi" panose="020E0802020502020306" pitchFamily="34" charset="77"/>
      <p:regular r:id="rId33"/>
    </p:embeddedFont>
    <p:embeddedFont>
      <p:font typeface="Comic Sans MS" panose="030F0902030302020204" pitchFamily="66" charset="0"/>
      <p:regular r:id="rId34"/>
    </p:embeddedFont>
    <p:embeddedFont>
      <p:font typeface="Montserrat" pitchFamily="2" charset="77"/>
      <p:regular r:id="rId35"/>
      <p:bold r:id="rId36"/>
      <p:italic r:id="rId37"/>
      <p:boldItalic r:id="rId38"/>
    </p:embeddedFont>
    <p:embeddedFont>
      <p:font typeface="Mystical Woods Smooth Script" panose="02000500000000000000" pitchFamily="2" charset="77"/>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CA65"/>
    <a:srgbClr val="D86A9D"/>
    <a:srgbClr val="84C2B2"/>
    <a:srgbClr val="D1A05D"/>
    <a:srgbClr val="4742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3F71DE-1F8B-564F-B30E-CDBFA36E1A47}" v="4" dt="2026-02-10T12:39:37.6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0783" autoAdjust="0"/>
    <p:restoredTop sz="94531" autoAdjust="0"/>
  </p:normalViewPr>
  <p:slideViewPr>
    <p:cSldViewPr>
      <p:cViewPr varScale="1">
        <p:scale>
          <a:sx n="46" d="100"/>
          <a:sy n="46" d="100"/>
        </p:scale>
        <p:origin x="168" y="10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6T15:04:02.813"/>
    </inkml:context>
    <inkml:brush xml:id="br0">
      <inkml:brushProperty name="width" value="0.35" units="cm"/>
      <inkml:brushProperty name="height" value="0.35" units="cm"/>
      <inkml:brushProperty name="color" value="#D86A9D"/>
    </inkml:brush>
  </inkml:definitions>
  <inkml:trace contextRef="#ctx0" brushRef="#br0">1 3051 24575,'88'11'0,"0"0"0,0 0 0,0 0 0,-4 1 0,0 0 0,-3 2 0,-6 5 0,4 10 0,-7 5 0,0 2-328,3 1 0,-1 2 0,0 3 70,6 5 1,-1 4-1,1 2 12,-13-7 0,0 2 0,0 2 0,-1 0 232,-3-1 0,-1 1 1,-1 2-1,0 1 14,5 6 0,0 2 0,-1 1 0,-1 0 0,-5-4 0,-1 1 0,-1-1 0,-2 0 0,12 16 0,-3 0 0,0 0 0,-1-1 0,-1 0 0,-1-3 0,-7-9 0,-2-2 0,-1-1 160,-2-3 0,0-1 0,-1-1-160,0-5 0,-1 0 0,0-2 0,21 19 0,0-1 0,0 1 0,1 1 0,-1 2 0,-1 2-213,-21-19 1,-2 1 0,0 2 212,2 4 0,-1 2 0,0 2 0,1 4 0,-1 2 0,0 2 0,0 5 0,0 1 0,-1 2 0,0 0 0,-2 1 0,1 1 0,-1 0 0,0 1 0,0 0 0,0-1 0,-1-1 0,1 1 0,-1-4 0,1 0 0,0 0 0,0-1 0,0 0 0,1 0 0,-1-2 0,1 0 0,1-1 0,-1-1 0,1 1 0,1-2 0,1 0 0,1 0 0,2-2 0,0 0 0,3-2 0,0 0 0,2-3 0,2 0 0,1-1 0,1-1 0,2 0 0,0-2 0,1 0 0,0-1 0,1 0 0,1 1 0,1-1 0,1 1-168,5 3 1,2 0 0,2 0 167,-15-13 0,1-1 0,1 0 0,2 1 0,2 2 0,2 0 0,0 0 0,1-1 0,1-1 0,-1 0 0,2-1 0,-1-1 0,1 0 0,1-2 0,0 0 0,1-2 0,3 0 0,2 0 0,0-3 0,0 0 0,-1-4 0,0-1 0,0-1 0,1-1 0,1-1 0,1-1 0,0 0 0,-1-2 0,-1-2 0,0-1 0,0-1 0,0-2 0,-3 0 0,0-2 0,0-1 0,1 0 0,1 0 0,0 0 0,1-1 0,0-1 0,3-1 0,1-1 0,0-1 0,0 0 0,2 0 0,1-1 0,0 0 0,0-2 0,4-1 0,1-1 0,1-1 0,0-1-176,7 0 1,0-2 0,1 0 0,2-2 175,-17-1 0,0 0 0,1-1 0,1-1 0,0 0-197,4 0 0,1-1 1,0 0-1,1-1 0,-1 1 0,3 0 0,0 0 1,0 0-1,1 0 0,-1 0 160,0 0 0,0 1 0,0-1 0,0 0 1,-1-1 36,-1 0 0,-1-1 0,0 0 0,0-1 0,0-1 0,-2-1 0,1 0 0,-1-2 0,0-1 0,-1 0 0,-3-1 0,-1-1 0,0-2 0,-1 0 0,0-1-197,-1 0 0,-1-3 1,0 0-1,0 0 0,-1-1 167,18-4 1,0-1 0,-1 0 0,-1-1 29,-4 1 0,-1-1 0,-1 0 0,0-1 0,-3 0 0,0 0 0,-1 0 0,-2-1 23,-7 1 0,-1 0 0,-1-1 1,-1 1-24,15-6 0,-2 0 0,-1-1 0,-4 1 0,-3 0 0,-1-2 327,-8 2 1,-1-2 0,-2 0-214,-3 0 0,-2-2 0,-1-1-114,0-4 0,-3-2 0,1-2 0,-1-1 0,0-2 0,-1-1 0,2-1 0,-1-2 0,0-2 0,-1-2 0,0-2 0,0 0 0,-1-1 0,1 0 0,-2-1 0,-1-1 0,-1-1 0,-1 0 0,-2-3 0,0 0 0,-3-1 0,-3 2 0,-1 0 0,-3 0 0,-2 1 0,-2-1 0,-2 0 0,-2 1 0,-2-1 0,-2-1 0,0-1 0,-1-2 0,-2-1 0,-1-4 0,0-2 0,-3-2 327,0-4 1,-1-2 0,-2-1-175,-1-3 0,-1-1 0,-2 0-153,-1 0 0,-3 1 0,-1 0 327,-1 0 1,-2 0 0,-1 0-211,-1 1 0,-2 1 0,0-1-117,0 0 0,-1 0 0,-1 0 0,1-2 0,0-1 0,0 0 0,0-3 0,0 0 0,0-1 0,0-6 0,0-2 0,0-2-162,1 22 1,-1-2 0,0-1-1,-1 1 162,0-1 0,0 0 0,-1 0 0,-1 0 0,-1 0 0,-1 0 0,-1 1 0,-1 0 0,-1 4 0,-1 1 0,-2 0 0,-1 1-226,-6-21 1,-3 2 0,-1 0 225,-1 2 0,-1 1 0,-2 1 0,-1 2 0,-2 1 0,-2 2 0,-1 1 0,-2 1 0,-2 2 0,-2 3 0,-2 1 0,-2 1 0,-3 2 0,-2 2 0,-3 1 0,-1 5 0,-3 1 0,-1 3 0,-1 3 0,-1 3 0,-2 1 0,2 3 0,0 3 0,-2 1 0,2 2 0,-1 3 0,0 1 145,-1 3 0,0 1 1,-1 1-146,-6-4 0,-1 1 0,-3 2 0,-5-1 0,-4 1 0,0 1 0,-3 1 0,-2 1 0,0 1 0,-3-1 0,0 1 0,-1 1-80,2 3 0,-1 0 0,0 0 80,0 1 0,-1 0 0,0 0 135,-6-2 0,-1 0 0,-2 1-135,22 8 0,-2 2 0,1-1 0,-2 2 0,0 1 0,-1 0 0,0 1 0,-1 1 0,-2 0 0,0 2 0,0 1 0,0 0 0,0 2 0,1 0 0,-1 1 0,1 0 0,1 0 0,1 1 0,-1 1 0,1-1 0,2 1 0,0 0 0,0 0 0,1 0 0,-20-2 0,1-1 0,2 1 0,4 1 0,0 0 0,1 0 126,1 1 1,0-1 0,0 2-127,1 1 0,-1 1 0,-1 0 0,-2 1 0,-1 1 0,-1 1 0,-1 0 0,0 2 0,0-1-127,2 1 0,1 0 1,0 0 126,2 0 0,0 0 0,2 0 0,8 0 0,1 0 0,2 0 0,3 0 0,2 0 0,0 0 0,3 1 0,0 1 0,1 0 256,-1 1 0,-1 1 1,1 0-257,-3 0 0,0 0 0,0 0 0,-2 0 0,0 0 0,1-1 0,-1 0 0,0-2 0,1 1 0,3-2 0,0 1 0,1-1 0,-32 0 0,0 0 0,6 0 0,0 0 0,3 0 0,1 0 0,-1-2 0,1-1 491,5-3 1,2-3-261,2-3 0,1-3-231,5-4 0,3-3 287,4 0 1,3-2-288,3 0 0,3-2 491,4 0 1,2-1-466,4 0 1,2-2 84,-33-31-111,7 0 0,9 2 0,5 5 0,2 1 0,9 6 0,8 5 0,7 5 0,5 10 0,6 4 0,1 6 0,2 4 0,4 0 0,-2 4 0,4 5 0,-3 14 0,-10 23 0,-22 42 0,8-13 0,-3 7 0,-4 4 0,-1 1 0,2-2 0,1-5 0,10-15 0,3-6 0,-2 6 0,15-14 0,8-16 0,10-21 0,11-33 0,20-45 0,-8 24 0,3-2 0,4-6 0,1-1 0,1 0 0,0 3 0,-3 7 0,-2 2 0,15-28 0,-14 26 0,-13 17 0,-6 16 0,-2 4 0,-2 2 0,7-2 0,-2-2 0,13-7 0,1-1 0,1 1 0,-1 3 0,-4 13 0,29 9 0,-10 1 0,27 3 0,-15-6 0,4 0 0,8 0 0,4 0 0,3-3 0,1-6 0,-3-4 0,-6-4 0,-9 2 0,-5 3 0,-5 2 0,-4 5 0,-2-3 0,-9 4 0,0-4 0,0 0 0,-4 3 0,4 1 0,-5 4 0,1 0 0,-2-3 0,-3-1 0,-8 0 0,-52 11 0,-12 3 0,2 0 0,-4 2 0,2-3 0,-1 0 0,-5 1 0,0 0 0,-1-2 0,0-1 0,1 1 0,1-2 0,-38 4 0,18-5 0,22-1 0,16-4 0,9 0 0,16 0 0,6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BED21DD6-C0C0-8542-BB77-8DB3FB206EB4}" type="datetimeFigureOut">
              <a:rPr lang="en-US" smtClean="0"/>
              <a:t>2/10/26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1C388A-B0FF-7C40-AAE4-7491DE3E4051}" type="slidenum">
              <a:rPr lang="en-US" smtClean="0"/>
              <a:t>‹#›</a:t>
            </a:fld>
            <a:endParaRPr lang="en-US"/>
          </a:p>
        </p:txBody>
      </p:sp>
    </p:spTree>
    <p:extLst>
      <p:ext uri="{BB962C8B-B14F-4D97-AF65-F5344CB8AC3E}">
        <p14:creationId xmlns:p14="http://schemas.microsoft.com/office/powerpoint/2010/main" val="4201137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1C388A-B0FF-7C40-AAE4-7491DE3E4051}" type="slidenum">
              <a:rPr lang="en-US" smtClean="0"/>
              <a:t>1</a:t>
            </a:fld>
            <a:endParaRPr lang="en-US"/>
          </a:p>
        </p:txBody>
      </p:sp>
    </p:spTree>
    <p:extLst>
      <p:ext uri="{BB962C8B-B14F-4D97-AF65-F5344CB8AC3E}">
        <p14:creationId xmlns:p14="http://schemas.microsoft.com/office/powerpoint/2010/main" val="3973453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1C388A-B0FF-7C40-AAE4-7491DE3E4051}" type="slidenum">
              <a:rPr lang="en-US" smtClean="0"/>
              <a:t>8</a:t>
            </a:fld>
            <a:endParaRPr lang="en-US"/>
          </a:p>
        </p:txBody>
      </p:sp>
    </p:spTree>
    <p:extLst>
      <p:ext uri="{BB962C8B-B14F-4D97-AF65-F5344CB8AC3E}">
        <p14:creationId xmlns:p14="http://schemas.microsoft.com/office/powerpoint/2010/main" val="3446464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AEE63E-82A8-C833-FC3A-7EC93F1096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C6F141-2FE8-A264-917E-4BB43302C8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027C39-EA2B-C016-8E0A-2E0231CE220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F49327F-5AEE-A235-ECE2-C7C63E8B73A5}"/>
              </a:ext>
            </a:extLst>
          </p:cNvPr>
          <p:cNvSpPr>
            <a:spLocks noGrp="1"/>
          </p:cNvSpPr>
          <p:nvPr>
            <p:ph type="sldNum" sz="quarter" idx="5"/>
          </p:nvPr>
        </p:nvSpPr>
        <p:spPr/>
        <p:txBody>
          <a:bodyPr/>
          <a:lstStyle/>
          <a:p>
            <a:fld id="{4E1C388A-B0FF-7C40-AAE4-7491DE3E4051}" type="slidenum">
              <a:rPr lang="en-US" smtClean="0"/>
              <a:t>9</a:t>
            </a:fld>
            <a:endParaRPr lang="en-US"/>
          </a:p>
        </p:txBody>
      </p:sp>
    </p:spTree>
    <p:extLst>
      <p:ext uri="{BB962C8B-B14F-4D97-AF65-F5344CB8AC3E}">
        <p14:creationId xmlns:p14="http://schemas.microsoft.com/office/powerpoint/2010/main" val="3271626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1C388A-B0FF-7C40-AAE4-7491DE3E4051}" type="slidenum">
              <a:rPr lang="en-US" smtClean="0"/>
              <a:t>12</a:t>
            </a:fld>
            <a:endParaRPr lang="en-US"/>
          </a:p>
        </p:txBody>
      </p:sp>
    </p:spTree>
    <p:extLst>
      <p:ext uri="{BB962C8B-B14F-4D97-AF65-F5344CB8AC3E}">
        <p14:creationId xmlns:p14="http://schemas.microsoft.com/office/powerpoint/2010/main" val="387401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A35153-B1C5-9F3A-291D-7D1993C9C6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83DA83-9AED-F7CB-B948-C9CDA228B0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D5B7DA-E16E-687C-9353-79C954985CD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CBEBE8A-5EF0-A60B-7ED6-06853368542D}"/>
              </a:ext>
            </a:extLst>
          </p:cNvPr>
          <p:cNvSpPr>
            <a:spLocks noGrp="1"/>
          </p:cNvSpPr>
          <p:nvPr>
            <p:ph type="sldNum" sz="quarter" idx="5"/>
          </p:nvPr>
        </p:nvSpPr>
        <p:spPr/>
        <p:txBody>
          <a:bodyPr/>
          <a:lstStyle/>
          <a:p>
            <a:fld id="{4E1C388A-B0FF-7C40-AAE4-7491DE3E4051}" type="slidenum">
              <a:rPr lang="en-US" smtClean="0"/>
              <a:t>13</a:t>
            </a:fld>
            <a:endParaRPr lang="en-US"/>
          </a:p>
        </p:txBody>
      </p:sp>
    </p:spTree>
    <p:extLst>
      <p:ext uri="{BB962C8B-B14F-4D97-AF65-F5344CB8AC3E}">
        <p14:creationId xmlns:p14="http://schemas.microsoft.com/office/powerpoint/2010/main" val="2825154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AF112-CF33-9ACC-1493-0B608F6C94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95DBB5-713B-3D83-1B1E-D7C89BB840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5F7FB3-F8DD-A746-738C-4E4DF26B0BA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0837F7E-3D77-18DF-CE3C-E4D69CAF96B9}"/>
              </a:ext>
            </a:extLst>
          </p:cNvPr>
          <p:cNvSpPr>
            <a:spLocks noGrp="1"/>
          </p:cNvSpPr>
          <p:nvPr>
            <p:ph type="sldNum" sz="quarter" idx="5"/>
          </p:nvPr>
        </p:nvSpPr>
        <p:spPr/>
        <p:txBody>
          <a:bodyPr/>
          <a:lstStyle/>
          <a:p>
            <a:fld id="{4E1C388A-B0FF-7C40-AAE4-7491DE3E4051}" type="slidenum">
              <a:rPr lang="en-US" smtClean="0"/>
              <a:t>14</a:t>
            </a:fld>
            <a:endParaRPr lang="en-US"/>
          </a:p>
        </p:txBody>
      </p:sp>
    </p:spTree>
    <p:extLst>
      <p:ext uri="{BB962C8B-B14F-4D97-AF65-F5344CB8AC3E}">
        <p14:creationId xmlns:p14="http://schemas.microsoft.com/office/powerpoint/2010/main" val="2681428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7437C-F8EB-51E1-DAF4-90F7860D17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DF9249-86F6-5297-3397-CF75E18411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7B39CD-F291-C95D-E8E7-E8173A0C8F4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C816B17-A79A-6D65-319B-830DF8633176}"/>
              </a:ext>
            </a:extLst>
          </p:cNvPr>
          <p:cNvSpPr>
            <a:spLocks noGrp="1"/>
          </p:cNvSpPr>
          <p:nvPr>
            <p:ph type="sldNum" sz="quarter" idx="5"/>
          </p:nvPr>
        </p:nvSpPr>
        <p:spPr/>
        <p:txBody>
          <a:bodyPr/>
          <a:lstStyle/>
          <a:p>
            <a:fld id="{4E1C388A-B0FF-7C40-AAE4-7491DE3E4051}" type="slidenum">
              <a:rPr lang="en-US" smtClean="0"/>
              <a:t>15</a:t>
            </a:fld>
            <a:endParaRPr lang="en-US"/>
          </a:p>
        </p:txBody>
      </p:sp>
    </p:spTree>
    <p:extLst>
      <p:ext uri="{BB962C8B-B14F-4D97-AF65-F5344CB8AC3E}">
        <p14:creationId xmlns:p14="http://schemas.microsoft.com/office/powerpoint/2010/main" val="3775771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1C388A-B0FF-7C40-AAE4-7491DE3E4051}" type="slidenum">
              <a:rPr lang="en-US" smtClean="0"/>
              <a:t>20</a:t>
            </a:fld>
            <a:endParaRPr lang="en-US"/>
          </a:p>
        </p:txBody>
      </p:sp>
    </p:spTree>
    <p:extLst>
      <p:ext uri="{BB962C8B-B14F-4D97-AF65-F5344CB8AC3E}">
        <p14:creationId xmlns:p14="http://schemas.microsoft.com/office/powerpoint/2010/main" val="1995139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44839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26343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24158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85129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35261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91292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68184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32841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17248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42097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47480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1167652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hyperlink" Target="https://youtu.be/VXUhf3gMOKY"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6"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customXml" Target="../ink/ink1.xml"/><Relationship Id="rId5" Type="http://schemas.openxmlformats.org/officeDocument/2006/relationships/image" Target="../media/image10.png"/><Relationship Id="rId15" Type="http://schemas.openxmlformats.org/officeDocument/2006/relationships/image" Target="../media/image17.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youtu.be/CHUerz4vGsY"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7425B"/>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1347CB00-2407-857C-9697-9D04596D1374}"/>
              </a:ext>
            </a:extLst>
          </p:cNvPr>
          <p:cNvPicPr>
            <a:picLocks noChangeAspect="1"/>
          </p:cNvPicPr>
          <p:nvPr/>
        </p:nvPicPr>
        <p:blipFill>
          <a:blip r:embed="rId3"/>
          <a:stretch>
            <a:fillRect/>
          </a:stretch>
        </p:blipFill>
        <p:spPr>
          <a:xfrm rot="949720">
            <a:off x="13771349" y="3392820"/>
            <a:ext cx="3523284" cy="446145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extBox 3"/>
          <p:cNvSpPr txBox="1"/>
          <p:nvPr/>
        </p:nvSpPr>
        <p:spPr>
          <a:xfrm>
            <a:off x="407504" y="4999523"/>
            <a:ext cx="9763125" cy="4710585"/>
          </a:xfrm>
          <a:prstGeom prst="rect">
            <a:avLst/>
          </a:prstGeom>
        </p:spPr>
        <p:txBody>
          <a:bodyPr lIns="0" tIns="0" rIns="0" bIns="0" rtlCol="0" anchor="t">
            <a:spAutoFit/>
          </a:bodyPr>
          <a:lstStyle/>
          <a:p>
            <a:pPr>
              <a:lnSpc>
                <a:spcPts val="9370"/>
              </a:lnSpc>
            </a:pPr>
            <a:r>
              <a:rPr lang="en-US" sz="6000" b="1" spc="153" dirty="0">
                <a:solidFill>
                  <a:srgbClr val="FFFFFF"/>
                </a:solidFill>
                <a:latin typeface="Montserrat" pitchFamily="2" charset="77"/>
                <a:ea typeface="Norwester"/>
                <a:cs typeface="Norwester"/>
                <a:sym typeface="Norwester"/>
              </a:rPr>
              <a:t>PRAYING THE PEOPLE’S PRAYERS: Leading Intercessions in worship</a:t>
            </a:r>
          </a:p>
        </p:txBody>
      </p:sp>
      <p:grpSp>
        <p:nvGrpSpPr>
          <p:cNvPr id="15" name="Group 13">
            <a:extLst>
              <a:ext uri="{FF2B5EF4-FFF2-40B4-BE49-F238E27FC236}">
                <a16:creationId xmlns:a16="http://schemas.microsoft.com/office/drawing/2014/main" id="{022F4160-297C-F970-FEC0-1543057D89E0}"/>
              </a:ext>
            </a:extLst>
          </p:cNvPr>
          <p:cNvGrpSpPr>
            <a:grpSpLocks noChangeAspect="1"/>
          </p:cNvGrpSpPr>
          <p:nvPr/>
        </p:nvGrpSpPr>
        <p:grpSpPr>
          <a:xfrm rot="-1122071">
            <a:off x="10030176" y="4071607"/>
            <a:ext cx="4577169" cy="5330743"/>
            <a:chOff x="0" y="0"/>
            <a:chExt cx="13561060" cy="15793720"/>
          </a:xfrm>
        </p:grpSpPr>
        <p:sp>
          <p:nvSpPr>
            <p:cNvPr id="16" name="Freeform 14">
              <a:extLst>
                <a:ext uri="{FF2B5EF4-FFF2-40B4-BE49-F238E27FC236}">
                  <a16:creationId xmlns:a16="http://schemas.microsoft.com/office/drawing/2014/main" id="{A43F9FF0-5E8A-E538-9426-C68797297CB2}"/>
                </a:ext>
              </a:extLst>
            </p:cNvPr>
            <p:cNvSpPr/>
            <p:nvPr/>
          </p:nvSpPr>
          <p:spPr>
            <a:xfrm>
              <a:off x="508000" y="508000"/>
              <a:ext cx="12052300" cy="14707870"/>
            </a:xfrm>
            <a:custGeom>
              <a:avLst/>
              <a:gdLst/>
              <a:ahLst/>
              <a:cxnLst/>
              <a:rect l="l" t="t" r="r" b="b"/>
              <a:pathLst>
                <a:path w="12052300" h="14707870">
                  <a:moveTo>
                    <a:pt x="10295890" y="14707870"/>
                  </a:moveTo>
                  <a:lnTo>
                    <a:pt x="0" y="13376911"/>
                  </a:lnTo>
                  <a:lnTo>
                    <a:pt x="1756410" y="0"/>
                  </a:lnTo>
                  <a:lnTo>
                    <a:pt x="12052300" y="1330960"/>
                  </a:lnTo>
                  <a:lnTo>
                    <a:pt x="10295890" y="14707870"/>
                  </a:lnTo>
                  <a:close/>
                </a:path>
              </a:pathLst>
            </a:custGeom>
            <a:blipFill>
              <a:blip r:embed="rId4"/>
              <a:stretch>
                <a:fillRect l="-56453"/>
              </a:stretch>
            </a:blipFill>
          </p:spPr>
          <p:txBody>
            <a:bodyPr/>
            <a:lstStyle/>
            <a:p>
              <a:endParaRPr lang="en-GB">
                <a:latin typeface="Montserrat" pitchFamily="2" charset="77"/>
              </a:endParaRPr>
            </a:p>
          </p:txBody>
        </p:sp>
        <p:sp>
          <p:nvSpPr>
            <p:cNvPr id="17" name="Freeform 15">
              <a:extLst>
                <a:ext uri="{FF2B5EF4-FFF2-40B4-BE49-F238E27FC236}">
                  <a16:creationId xmlns:a16="http://schemas.microsoft.com/office/drawing/2014/main" id="{421387BC-5128-2E70-1A59-584F2E65B4EA}"/>
                </a:ext>
              </a:extLst>
            </p:cNvPr>
            <p:cNvSpPr/>
            <p:nvPr/>
          </p:nvSpPr>
          <p:spPr>
            <a:xfrm>
              <a:off x="0" y="-21590"/>
              <a:ext cx="13561061" cy="15815310"/>
            </a:xfrm>
            <a:custGeom>
              <a:avLst/>
              <a:gdLst/>
              <a:ahLst/>
              <a:cxnLst/>
              <a:rect l="l" t="t" r="r" b="b"/>
              <a:pathLst>
                <a:path w="13561061" h="15815310">
                  <a:moveTo>
                    <a:pt x="13561061" y="15815310"/>
                  </a:moveTo>
                  <a:lnTo>
                    <a:pt x="0" y="15815310"/>
                  </a:lnTo>
                  <a:lnTo>
                    <a:pt x="0" y="0"/>
                  </a:lnTo>
                  <a:lnTo>
                    <a:pt x="13561061" y="0"/>
                  </a:lnTo>
                  <a:lnTo>
                    <a:pt x="13561061" y="15815310"/>
                  </a:lnTo>
                  <a:close/>
                </a:path>
              </a:pathLst>
            </a:custGeom>
            <a:blipFill>
              <a:blip r:embed="rId5"/>
              <a:stretch>
                <a:fillRect t="-144" b="-144"/>
              </a:stretch>
            </a:blipFill>
          </p:spPr>
          <p:txBody>
            <a:bodyPr/>
            <a:lstStyle/>
            <a:p>
              <a:endParaRPr lang="en-GB" dirty="0">
                <a:latin typeface="Montserrat" pitchFamily="2" charset="77"/>
              </a:endParaRPr>
            </a:p>
          </p:txBody>
        </p:sp>
      </p:grpSp>
      <p:sp>
        <p:nvSpPr>
          <p:cNvPr id="19" name="Text Box 1">
            <a:extLst>
              <a:ext uri="{FF2B5EF4-FFF2-40B4-BE49-F238E27FC236}">
                <a16:creationId xmlns:a16="http://schemas.microsoft.com/office/drawing/2014/main" id="{61516096-1470-EFE1-A102-D9C134353C13}"/>
              </a:ext>
            </a:extLst>
          </p:cNvPr>
          <p:cNvSpPr txBox="1"/>
          <p:nvPr/>
        </p:nvSpPr>
        <p:spPr>
          <a:xfrm>
            <a:off x="12072903" y="1619780"/>
            <a:ext cx="4557697" cy="109988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800"/>
              </a:spcAft>
              <a:buNone/>
            </a:pPr>
            <a:r>
              <a:rPr lang="en-GB" sz="4800" kern="100" dirty="0">
                <a:solidFill>
                  <a:srgbClr val="FFFFFF"/>
                </a:solidFill>
                <a:effectLst/>
                <a:latin typeface="Mystical Woods Smooth Script" panose="02000500000000000000" pitchFamily="2" charset="77"/>
                <a:ea typeface="Aptos" panose="020B0004020202020204" pitchFamily="34" charset="0"/>
                <a:cs typeface="Times New Roman" panose="02020603050405020304" pitchFamily="18" charset="0"/>
              </a:rPr>
              <a:t>your call</a:t>
            </a:r>
            <a:endParaRPr lang="en-GB" sz="2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200"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0" name="Text Box 1">
            <a:extLst>
              <a:ext uri="{FF2B5EF4-FFF2-40B4-BE49-F238E27FC236}">
                <a16:creationId xmlns:a16="http://schemas.microsoft.com/office/drawing/2014/main" id="{15D37A06-373F-7291-8CF6-B88B21FF1D12}"/>
              </a:ext>
            </a:extLst>
          </p:cNvPr>
          <p:cNvSpPr txBox="1"/>
          <p:nvPr/>
        </p:nvSpPr>
        <p:spPr>
          <a:xfrm>
            <a:off x="11582400" y="544561"/>
            <a:ext cx="5538702" cy="137711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800"/>
              </a:spcAft>
              <a:buNone/>
            </a:pPr>
            <a:r>
              <a:rPr lang="en-GB" sz="7200" b="1" kern="100" dirty="0">
                <a:solidFill>
                  <a:srgbClr val="D86A9D"/>
                </a:solidFill>
                <a:effectLst/>
                <a:latin typeface="Berlin Sans FB Demi" panose="020E0602020502020306" pitchFamily="34" charset="77"/>
                <a:ea typeface="STHupo" panose="02010800040101010101" pitchFamily="2" charset="-122"/>
                <a:cs typeface="Phosphate Inline" panose="02000506050000020004" pitchFamily="2" charset="77"/>
              </a:rPr>
              <a:t>EXPLORING</a:t>
            </a:r>
            <a:endParaRPr lang="en-GB" sz="3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400" kern="100" dirty="0">
                <a:effectLst/>
                <a:latin typeface="Aptos" panose="020B0004020202020204" pitchFamily="34" charset="0"/>
                <a:ea typeface="Aptos" panose="020B0004020202020204" pitchFamily="34" charset="0"/>
                <a:cs typeface="Times New Roman" panose="02020603050405020304" pitchFamily="18" charset="0"/>
              </a:rPr>
              <a:t> </a:t>
            </a:r>
          </a:p>
        </p:txBody>
      </p:sp>
      <p:pic>
        <p:nvPicPr>
          <p:cNvPr id="25" name="Picture 24" descr="A white letter on a black background&#10;&#10;AI-generated content may be incorrect.">
            <a:extLst>
              <a:ext uri="{FF2B5EF4-FFF2-40B4-BE49-F238E27FC236}">
                <a16:creationId xmlns:a16="http://schemas.microsoft.com/office/drawing/2014/main" id="{5B43473A-DE04-F380-BEC8-28987201258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90500" y="408645"/>
            <a:ext cx="1799962" cy="3276854"/>
          </a:xfrm>
          <a:prstGeom prst="rect">
            <a:avLst/>
          </a:prstGeom>
        </p:spPr>
      </p:pic>
      <p:pic>
        <p:nvPicPr>
          <p:cNvPr id="4" name="Picture 3" descr="A logo with white text&#10;&#10;AI-generated content may be incorrect.">
            <a:extLst>
              <a:ext uri="{FF2B5EF4-FFF2-40B4-BE49-F238E27FC236}">
                <a16:creationId xmlns:a16="http://schemas.microsoft.com/office/drawing/2014/main" id="{21ED81CD-CA25-64BB-2586-DBE58A01F99A}"/>
              </a:ext>
            </a:extLst>
          </p:cNvPr>
          <p:cNvPicPr>
            <a:picLocks noChangeAspect="1"/>
          </p:cNvPicPr>
          <p:nvPr/>
        </p:nvPicPr>
        <p:blipFill>
          <a:blip r:embed="rId7">
            <a:extLst>
              <a:ext uri="{28A0092B-C50C-407E-A947-70E740481C1C}">
                <a14:useLocalDpi xmlns:a14="http://schemas.microsoft.com/office/drawing/2010/main" val="0"/>
              </a:ext>
            </a:extLst>
          </a:blip>
          <a:srcRect l="-1" r="60702"/>
          <a:stretch>
            <a:fillRect/>
          </a:stretch>
        </p:blipFill>
        <p:spPr>
          <a:xfrm>
            <a:off x="384058" y="374275"/>
            <a:ext cx="3054350" cy="308408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5233C-1CDD-413B-5C9B-9DC6F2231C9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DFBEB42-FF12-88D1-36D5-E86534A2DF38}"/>
              </a:ext>
            </a:extLst>
          </p:cNvPr>
          <p:cNvSpPr/>
          <p:nvPr/>
        </p:nvSpPr>
        <p:spPr>
          <a:xfrm>
            <a:off x="37214" y="0"/>
            <a:ext cx="18288000" cy="10287000"/>
          </a:xfrm>
          <a:prstGeom prst="rect">
            <a:avLst/>
          </a:prstGeom>
          <a:solidFill>
            <a:srgbClr val="47425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NH N</a:t>
            </a:r>
          </a:p>
        </p:txBody>
      </p:sp>
      <p:sp>
        <p:nvSpPr>
          <p:cNvPr id="3" name="AutoShape 2">
            <a:extLst>
              <a:ext uri="{FF2B5EF4-FFF2-40B4-BE49-F238E27FC236}">
                <a16:creationId xmlns:a16="http://schemas.microsoft.com/office/drawing/2014/main" id="{A153F3A5-7146-F415-70DC-EAFE06C1E02B}"/>
              </a:ext>
            </a:extLst>
          </p:cNvPr>
          <p:cNvSpPr/>
          <p:nvPr/>
        </p:nvSpPr>
        <p:spPr>
          <a:xfrm flipV="1">
            <a:off x="1942764" y="1028700"/>
            <a:ext cx="0" cy="1620000"/>
          </a:xfrm>
          <a:prstGeom prst="line">
            <a:avLst/>
          </a:prstGeom>
          <a:ln w="66675" cap="rnd">
            <a:solidFill>
              <a:srgbClr val="D1A05D"/>
            </a:solidFill>
            <a:prstDash val="sysDot"/>
            <a:headEnd type="none" w="sm" len="sm"/>
            <a:tailEnd type="none" w="sm" len="sm"/>
          </a:ln>
        </p:spPr>
        <p:txBody>
          <a:bodyPr/>
          <a:lstStyle/>
          <a:p>
            <a:endParaRPr lang="en-GB"/>
          </a:p>
        </p:txBody>
      </p:sp>
      <p:sp>
        <p:nvSpPr>
          <p:cNvPr id="8" name="Freeform 7">
            <a:extLst>
              <a:ext uri="{FF2B5EF4-FFF2-40B4-BE49-F238E27FC236}">
                <a16:creationId xmlns:a16="http://schemas.microsoft.com/office/drawing/2014/main" id="{C403FBBF-B994-8E87-E226-D472518A68BD}"/>
              </a:ext>
            </a:extLst>
          </p:cNvPr>
          <p:cNvSpPr/>
          <p:nvPr/>
        </p:nvSpPr>
        <p:spPr>
          <a:xfrm>
            <a:off x="14632843" y="6536616"/>
            <a:ext cx="3655158" cy="3750384"/>
          </a:xfrm>
          <a:custGeom>
            <a:avLst/>
            <a:gdLst/>
            <a:ahLst/>
            <a:cxnLst/>
            <a:rect l="l" t="t" r="r" b="b"/>
            <a:pathLst>
              <a:path w="5252915" h="5443368">
                <a:moveTo>
                  <a:pt x="0" y="0"/>
                </a:moveTo>
                <a:lnTo>
                  <a:pt x="5252916" y="0"/>
                </a:lnTo>
                <a:lnTo>
                  <a:pt x="5252916" y="5443368"/>
                </a:lnTo>
                <a:lnTo>
                  <a:pt x="0" y="5443368"/>
                </a:lnTo>
                <a:lnTo>
                  <a:pt x="0" y="0"/>
                </a:lnTo>
                <a:close/>
              </a:path>
            </a:pathLst>
          </a:custGeom>
          <a:blipFill>
            <a:blip r:embed="rId2"/>
            <a:stretch>
              <a:fillRect r="-275042" b="-45142"/>
            </a:stretch>
          </a:blipFill>
        </p:spPr>
        <p:txBody>
          <a:bodyPr/>
          <a:lstStyle/>
          <a:p>
            <a:endParaRPr lang="en-US"/>
          </a:p>
        </p:txBody>
      </p:sp>
      <p:grpSp>
        <p:nvGrpSpPr>
          <p:cNvPr id="6" name="Group 5">
            <a:extLst>
              <a:ext uri="{FF2B5EF4-FFF2-40B4-BE49-F238E27FC236}">
                <a16:creationId xmlns:a16="http://schemas.microsoft.com/office/drawing/2014/main" id="{393AA2BC-188F-BB71-359E-7D4E4C2CB03C}"/>
              </a:ext>
            </a:extLst>
          </p:cNvPr>
          <p:cNvGrpSpPr/>
          <p:nvPr/>
        </p:nvGrpSpPr>
        <p:grpSpPr>
          <a:xfrm>
            <a:off x="1598989" y="1494925"/>
            <a:ext cx="687549" cy="687549"/>
            <a:chOff x="0" y="0"/>
            <a:chExt cx="812800" cy="812800"/>
          </a:xfrm>
        </p:grpSpPr>
        <p:sp>
          <p:nvSpPr>
            <p:cNvPr id="7" name="Freeform 6">
              <a:extLst>
                <a:ext uri="{FF2B5EF4-FFF2-40B4-BE49-F238E27FC236}">
                  <a16:creationId xmlns:a16="http://schemas.microsoft.com/office/drawing/2014/main" id="{CE986A4D-A7C4-541D-5417-3F91C1625D7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4C2B2"/>
            </a:solidFill>
          </p:spPr>
          <p:txBody>
            <a:bodyPr/>
            <a:lstStyle/>
            <a:p>
              <a:endParaRPr lang="en-GB"/>
            </a:p>
          </p:txBody>
        </p:sp>
        <p:sp>
          <p:nvSpPr>
            <p:cNvPr id="9" name="TextBox 7">
              <a:extLst>
                <a:ext uri="{FF2B5EF4-FFF2-40B4-BE49-F238E27FC236}">
                  <a16:creationId xmlns:a16="http://schemas.microsoft.com/office/drawing/2014/main" id="{D51FBAEC-656C-8085-305B-8F67E6E807D9}"/>
                </a:ext>
              </a:extLst>
            </p:cNvPr>
            <p:cNvSpPr txBox="1"/>
            <p:nvPr/>
          </p:nvSpPr>
          <p:spPr>
            <a:xfrm>
              <a:off x="76200" y="76200"/>
              <a:ext cx="660400" cy="660400"/>
            </a:xfrm>
            <a:prstGeom prst="rect">
              <a:avLst/>
            </a:prstGeom>
          </p:spPr>
          <p:txBody>
            <a:bodyPr lIns="42554" tIns="42554" rIns="42554" bIns="42554" rtlCol="0" anchor="ctr"/>
            <a:lstStyle/>
            <a:p>
              <a:pPr algn="ctr">
                <a:lnSpc>
                  <a:spcPts val="1680"/>
                </a:lnSpc>
              </a:pPr>
              <a:endParaRPr/>
            </a:p>
          </p:txBody>
        </p:sp>
      </p:grpSp>
      <p:sp>
        <p:nvSpPr>
          <p:cNvPr id="10" name="TextBox 8">
            <a:extLst>
              <a:ext uri="{FF2B5EF4-FFF2-40B4-BE49-F238E27FC236}">
                <a16:creationId xmlns:a16="http://schemas.microsoft.com/office/drawing/2014/main" id="{802D8E5C-B550-5F41-D85A-92113401BBE9}"/>
              </a:ext>
            </a:extLst>
          </p:cNvPr>
          <p:cNvSpPr txBox="1"/>
          <p:nvPr/>
        </p:nvSpPr>
        <p:spPr>
          <a:xfrm>
            <a:off x="3124200" y="1438299"/>
            <a:ext cx="12877796" cy="807913"/>
          </a:xfrm>
          <a:prstGeom prst="rect">
            <a:avLst/>
          </a:prstGeom>
        </p:spPr>
        <p:txBody>
          <a:bodyPr wrap="square" lIns="0" tIns="0" rIns="0" bIns="0" rtlCol="0" anchor="t">
            <a:spAutoFit/>
          </a:bodyPr>
          <a:lstStyle/>
          <a:p>
            <a:pPr lvl="0">
              <a:lnSpc>
                <a:spcPts val="6283"/>
              </a:lnSpc>
              <a:spcBef>
                <a:spcPct val="0"/>
              </a:spcBef>
            </a:pPr>
            <a:r>
              <a:rPr lang="en-US" sz="5324" spc="532" dirty="0">
                <a:solidFill>
                  <a:srgbClr val="FFFFFF"/>
                </a:solidFill>
                <a:latin typeface="Montserrat" pitchFamily="2" charset="77"/>
                <a:ea typeface="Playlist Script"/>
                <a:cs typeface="Playlist Script"/>
                <a:sym typeface="Playlist Script"/>
              </a:rPr>
              <a:t>How to write prayers</a:t>
            </a:r>
          </a:p>
        </p:txBody>
      </p:sp>
      <p:pic>
        <p:nvPicPr>
          <p:cNvPr id="1026" name="Picture 2">
            <a:extLst>
              <a:ext uri="{FF2B5EF4-FFF2-40B4-BE49-F238E27FC236}">
                <a16:creationId xmlns:a16="http://schemas.microsoft.com/office/drawing/2014/main" id="{91566957-2F6A-49C2-991F-E9DF6B075F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3421" y="3248001"/>
            <a:ext cx="97536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117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77FB40-6494-6CF3-6859-4E4FCDCC11E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5BAF5B2-0BEA-50FB-E83A-7252E5589880}"/>
              </a:ext>
            </a:extLst>
          </p:cNvPr>
          <p:cNvSpPr/>
          <p:nvPr/>
        </p:nvSpPr>
        <p:spPr>
          <a:xfrm>
            <a:off x="37214" y="0"/>
            <a:ext cx="18288000" cy="10287000"/>
          </a:xfrm>
          <a:prstGeom prst="rect">
            <a:avLst/>
          </a:prstGeom>
          <a:solidFill>
            <a:srgbClr val="47425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utoShape 2">
            <a:extLst>
              <a:ext uri="{FF2B5EF4-FFF2-40B4-BE49-F238E27FC236}">
                <a16:creationId xmlns:a16="http://schemas.microsoft.com/office/drawing/2014/main" id="{6714309F-057E-E2D6-6579-A31D457CD051}"/>
              </a:ext>
            </a:extLst>
          </p:cNvPr>
          <p:cNvSpPr/>
          <p:nvPr/>
        </p:nvSpPr>
        <p:spPr>
          <a:xfrm flipV="1">
            <a:off x="1942764" y="1028700"/>
            <a:ext cx="0" cy="1620000"/>
          </a:xfrm>
          <a:prstGeom prst="line">
            <a:avLst/>
          </a:prstGeom>
          <a:ln w="66675" cap="rnd">
            <a:solidFill>
              <a:srgbClr val="D1A05D"/>
            </a:solidFill>
            <a:prstDash val="sysDot"/>
            <a:headEnd type="none" w="sm" len="sm"/>
            <a:tailEnd type="none" w="sm" len="sm"/>
          </a:ln>
        </p:spPr>
        <p:txBody>
          <a:bodyPr/>
          <a:lstStyle/>
          <a:p>
            <a:endParaRPr lang="en-GB"/>
          </a:p>
        </p:txBody>
      </p:sp>
      <p:sp>
        <p:nvSpPr>
          <p:cNvPr id="8" name="Freeform 7">
            <a:extLst>
              <a:ext uri="{FF2B5EF4-FFF2-40B4-BE49-F238E27FC236}">
                <a16:creationId xmlns:a16="http://schemas.microsoft.com/office/drawing/2014/main" id="{8DB30595-5E27-9518-3360-B9B23715DA22}"/>
              </a:ext>
            </a:extLst>
          </p:cNvPr>
          <p:cNvSpPr/>
          <p:nvPr/>
        </p:nvSpPr>
        <p:spPr>
          <a:xfrm>
            <a:off x="14632843" y="6536616"/>
            <a:ext cx="3655158" cy="3750384"/>
          </a:xfrm>
          <a:custGeom>
            <a:avLst/>
            <a:gdLst/>
            <a:ahLst/>
            <a:cxnLst/>
            <a:rect l="l" t="t" r="r" b="b"/>
            <a:pathLst>
              <a:path w="5252915" h="5443368">
                <a:moveTo>
                  <a:pt x="0" y="0"/>
                </a:moveTo>
                <a:lnTo>
                  <a:pt x="5252916" y="0"/>
                </a:lnTo>
                <a:lnTo>
                  <a:pt x="5252916" y="5443368"/>
                </a:lnTo>
                <a:lnTo>
                  <a:pt x="0" y="5443368"/>
                </a:lnTo>
                <a:lnTo>
                  <a:pt x="0" y="0"/>
                </a:lnTo>
                <a:close/>
              </a:path>
            </a:pathLst>
          </a:custGeom>
          <a:blipFill>
            <a:blip r:embed="rId2"/>
            <a:stretch>
              <a:fillRect r="-275042" b="-45142"/>
            </a:stretch>
          </a:blipFill>
        </p:spPr>
        <p:txBody>
          <a:bodyPr/>
          <a:lstStyle/>
          <a:p>
            <a:endParaRPr lang="en-US"/>
          </a:p>
        </p:txBody>
      </p:sp>
      <p:grpSp>
        <p:nvGrpSpPr>
          <p:cNvPr id="6" name="Group 5">
            <a:extLst>
              <a:ext uri="{FF2B5EF4-FFF2-40B4-BE49-F238E27FC236}">
                <a16:creationId xmlns:a16="http://schemas.microsoft.com/office/drawing/2014/main" id="{2C5226DB-0976-75F0-63D8-AF6F53946EF0}"/>
              </a:ext>
            </a:extLst>
          </p:cNvPr>
          <p:cNvGrpSpPr/>
          <p:nvPr/>
        </p:nvGrpSpPr>
        <p:grpSpPr>
          <a:xfrm>
            <a:off x="1598989" y="1494925"/>
            <a:ext cx="687549" cy="687549"/>
            <a:chOff x="0" y="0"/>
            <a:chExt cx="812800" cy="812800"/>
          </a:xfrm>
        </p:grpSpPr>
        <p:sp>
          <p:nvSpPr>
            <p:cNvPr id="7" name="Freeform 6">
              <a:extLst>
                <a:ext uri="{FF2B5EF4-FFF2-40B4-BE49-F238E27FC236}">
                  <a16:creationId xmlns:a16="http://schemas.microsoft.com/office/drawing/2014/main" id="{F5A4CD8D-FD6C-4A70-8C39-F4699B605B8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4C2B2"/>
            </a:solidFill>
          </p:spPr>
          <p:txBody>
            <a:bodyPr/>
            <a:lstStyle/>
            <a:p>
              <a:endParaRPr lang="en-GB"/>
            </a:p>
          </p:txBody>
        </p:sp>
        <p:sp>
          <p:nvSpPr>
            <p:cNvPr id="9" name="TextBox 7">
              <a:extLst>
                <a:ext uri="{FF2B5EF4-FFF2-40B4-BE49-F238E27FC236}">
                  <a16:creationId xmlns:a16="http://schemas.microsoft.com/office/drawing/2014/main" id="{05EB4D85-3C1F-B5AD-3E35-634DD1CD867C}"/>
                </a:ext>
              </a:extLst>
            </p:cNvPr>
            <p:cNvSpPr txBox="1"/>
            <p:nvPr/>
          </p:nvSpPr>
          <p:spPr>
            <a:xfrm>
              <a:off x="76200" y="76200"/>
              <a:ext cx="660400" cy="660400"/>
            </a:xfrm>
            <a:prstGeom prst="rect">
              <a:avLst/>
            </a:prstGeom>
          </p:spPr>
          <p:txBody>
            <a:bodyPr lIns="42554" tIns="42554" rIns="42554" bIns="42554" rtlCol="0" anchor="ctr"/>
            <a:lstStyle/>
            <a:p>
              <a:pPr algn="ctr">
                <a:lnSpc>
                  <a:spcPts val="1680"/>
                </a:lnSpc>
              </a:pPr>
              <a:endParaRPr/>
            </a:p>
          </p:txBody>
        </p:sp>
      </p:grpSp>
      <p:sp>
        <p:nvSpPr>
          <p:cNvPr id="10" name="TextBox 8">
            <a:extLst>
              <a:ext uri="{FF2B5EF4-FFF2-40B4-BE49-F238E27FC236}">
                <a16:creationId xmlns:a16="http://schemas.microsoft.com/office/drawing/2014/main" id="{4AFA4FB0-E03E-C2C8-30E4-C32AAC042947}"/>
              </a:ext>
            </a:extLst>
          </p:cNvPr>
          <p:cNvSpPr txBox="1"/>
          <p:nvPr/>
        </p:nvSpPr>
        <p:spPr>
          <a:xfrm>
            <a:off x="3124200" y="1438299"/>
            <a:ext cx="12877796" cy="807913"/>
          </a:xfrm>
          <a:prstGeom prst="rect">
            <a:avLst/>
          </a:prstGeom>
        </p:spPr>
        <p:txBody>
          <a:bodyPr wrap="square" lIns="0" tIns="0" rIns="0" bIns="0" rtlCol="0" anchor="t">
            <a:spAutoFit/>
          </a:bodyPr>
          <a:lstStyle/>
          <a:p>
            <a:pPr lvl="0">
              <a:lnSpc>
                <a:spcPts val="6283"/>
              </a:lnSpc>
              <a:spcBef>
                <a:spcPct val="0"/>
              </a:spcBef>
            </a:pPr>
            <a:r>
              <a:rPr lang="en-US" sz="5324" spc="532" dirty="0">
                <a:solidFill>
                  <a:srgbClr val="FFFFFF"/>
                </a:solidFill>
                <a:latin typeface="Montserrat" pitchFamily="2" charset="77"/>
                <a:ea typeface="Playlist Script"/>
                <a:cs typeface="Playlist Script"/>
                <a:sym typeface="Playlist Script"/>
              </a:rPr>
              <a:t>How to write prayers</a:t>
            </a:r>
          </a:p>
        </p:txBody>
      </p:sp>
      <p:sp>
        <p:nvSpPr>
          <p:cNvPr id="11" name="TextBox 9">
            <a:extLst>
              <a:ext uri="{FF2B5EF4-FFF2-40B4-BE49-F238E27FC236}">
                <a16:creationId xmlns:a16="http://schemas.microsoft.com/office/drawing/2014/main" id="{F13FC5EA-5B94-12BC-9F90-07A1A63B533D}"/>
              </a:ext>
            </a:extLst>
          </p:cNvPr>
          <p:cNvSpPr txBox="1"/>
          <p:nvPr/>
        </p:nvSpPr>
        <p:spPr>
          <a:xfrm>
            <a:off x="1663447" y="4143625"/>
            <a:ext cx="15100553" cy="3242683"/>
          </a:xfrm>
          <a:prstGeom prst="rect">
            <a:avLst/>
          </a:prstGeom>
        </p:spPr>
        <p:txBody>
          <a:bodyPr wrap="square" lIns="0" tIns="0" rIns="0" bIns="0" rtlCol="0" anchor="t">
            <a:spAutoFit/>
          </a:bodyPr>
          <a:lstStyle/>
          <a:p>
            <a:pPr marL="457200" indent="-457200">
              <a:spcAft>
                <a:spcPts val="1800"/>
              </a:spcAft>
              <a:buAutoNum type="arabicPeriod"/>
            </a:pPr>
            <a:r>
              <a:rPr lang="en-GB" sz="2400" dirty="0">
                <a:solidFill>
                  <a:srgbClr val="FFFFFF"/>
                </a:solidFill>
                <a:latin typeface="Montserrat" pitchFamily="2" charset="77"/>
                <a:ea typeface="Now"/>
                <a:cs typeface="Now"/>
                <a:sym typeface="Now"/>
              </a:rPr>
              <a:t>The address to God: who we are talking to.</a:t>
            </a:r>
          </a:p>
          <a:p>
            <a:pPr marL="457200" indent="-457200">
              <a:lnSpc>
                <a:spcPct val="114000"/>
              </a:lnSpc>
              <a:spcAft>
                <a:spcPts val="1800"/>
              </a:spcAft>
              <a:buFontTx/>
              <a:buAutoNum type="arabicPeriod"/>
            </a:pPr>
            <a:r>
              <a:rPr lang="en-GB" sz="2400" dirty="0">
                <a:solidFill>
                  <a:srgbClr val="FFFFFF"/>
                </a:solidFill>
                <a:latin typeface="Montserrat" pitchFamily="2" charset="77"/>
                <a:ea typeface="Now"/>
                <a:cs typeface="Now"/>
                <a:sym typeface="Now"/>
              </a:rPr>
              <a:t>What God has done: where we have seen God at work, which is why we trust that God will listen and respond to our prayers. </a:t>
            </a:r>
          </a:p>
          <a:p>
            <a:pPr marL="457200" indent="-457200">
              <a:spcAft>
                <a:spcPts val="1800"/>
              </a:spcAft>
              <a:buAutoNum type="arabicPeriod"/>
            </a:pPr>
            <a:r>
              <a:rPr lang="en-GB" sz="2400" dirty="0">
                <a:solidFill>
                  <a:srgbClr val="FFFFFF"/>
                </a:solidFill>
                <a:latin typeface="Montserrat" pitchFamily="2" charset="77"/>
                <a:ea typeface="Now"/>
                <a:cs typeface="Now"/>
                <a:sym typeface="Now"/>
              </a:rPr>
              <a:t>The request: what precisely we plead with God to do. </a:t>
            </a:r>
          </a:p>
          <a:p>
            <a:pPr marL="457200" indent="-457200">
              <a:spcAft>
                <a:spcPts val="1800"/>
              </a:spcAft>
              <a:buAutoNum type="arabicPeriod"/>
            </a:pPr>
            <a:r>
              <a:rPr lang="en-GB" sz="2400" dirty="0">
                <a:solidFill>
                  <a:srgbClr val="FFFFFF"/>
                </a:solidFill>
                <a:latin typeface="Montserrat" pitchFamily="2" charset="77"/>
                <a:ea typeface="Now"/>
                <a:cs typeface="Now"/>
                <a:sym typeface="Now"/>
              </a:rPr>
              <a:t>The outcome: what we imagine it will look like when God answers our prayer</a:t>
            </a:r>
          </a:p>
          <a:p>
            <a:pPr marL="457200" indent="-457200">
              <a:spcAft>
                <a:spcPts val="1800"/>
              </a:spcAft>
              <a:buAutoNum type="arabicPeriod"/>
            </a:pPr>
            <a:r>
              <a:rPr lang="en-GB" sz="2400" dirty="0">
                <a:solidFill>
                  <a:srgbClr val="FFFFFF"/>
                </a:solidFill>
                <a:latin typeface="Montserrat" pitchFamily="2" charset="77"/>
                <a:ea typeface="Now"/>
                <a:cs typeface="Now"/>
                <a:sym typeface="Now"/>
              </a:rPr>
              <a:t>The conclusion: a reminder of how we access God, usually in Trinitarian form</a:t>
            </a:r>
            <a:endParaRPr lang="en-US" sz="2400" dirty="0">
              <a:solidFill>
                <a:srgbClr val="FFFFFF"/>
              </a:solidFill>
              <a:latin typeface="Montserrat" pitchFamily="2" charset="77"/>
              <a:ea typeface="Now"/>
              <a:cs typeface="Now"/>
              <a:sym typeface="Now"/>
            </a:endParaRPr>
          </a:p>
        </p:txBody>
      </p:sp>
      <p:sp>
        <p:nvSpPr>
          <p:cNvPr id="13" name="TextBox 12">
            <a:extLst>
              <a:ext uri="{FF2B5EF4-FFF2-40B4-BE49-F238E27FC236}">
                <a16:creationId xmlns:a16="http://schemas.microsoft.com/office/drawing/2014/main" id="{F0ED1635-4505-D7F0-B9FB-2BC2B045C8C3}"/>
              </a:ext>
            </a:extLst>
          </p:cNvPr>
          <p:cNvSpPr txBox="1"/>
          <p:nvPr/>
        </p:nvSpPr>
        <p:spPr>
          <a:xfrm>
            <a:off x="1663446" y="2973600"/>
            <a:ext cx="13576545" cy="646331"/>
          </a:xfrm>
          <a:prstGeom prst="rect">
            <a:avLst/>
          </a:prstGeom>
          <a:noFill/>
        </p:spPr>
        <p:txBody>
          <a:bodyPr wrap="square" rtlCol="0">
            <a:spAutoFit/>
          </a:bodyPr>
          <a:lstStyle/>
          <a:p>
            <a:r>
              <a:rPr lang="en-GB" sz="3600" dirty="0">
                <a:solidFill>
                  <a:schemeClr val="bg1"/>
                </a:solidFill>
                <a:latin typeface="Montserrat" pitchFamily="2" charset="77"/>
              </a:rPr>
              <a:t>A common Anglican pattern: The Collect Form</a:t>
            </a:r>
          </a:p>
        </p:txBody>
      </p:sp>
    </p:spTree>
    <p:extLst>
      <p:ext uri="{BB962C8B-B14F-4D97-AF65-F5344CB8AC3E}">
        <p14:creationId xmlns:p14="http://schemas.microsoft.com/office/powerpoint/2010/main" val="1874724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B8FF9-66F7-3C50-6939-E7DE5F8573F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A82382D-0BF8-EA42-3B3C-38A3F29FDF8F}"/>
              </a:ext>
            </a:extLst>
          </p:cNvPr>
          <p:cNvSpPr/>
          <p:nvPr/>
        </p:nvSpPr>
        <p:spPr>
          <a:xfrm>
            <a:off x="0" y="0"/>
            <a:ext cx="18288000" cy="10287000"/>
          </a:xfrm>
          <a:prstGeom prst="rect">
            <a:avLst/>
          </a:prstGeom>
          <a:solidFill>
            <a:srgbClr val="47425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AutoShape 2">
            <a:extLst>
              <a:ext uri="{FF2B5EF4-FFF2-40B4-BE49-F238E27FC236}">
                <a16:creationId xmlns:a16="http://schemas.microsoft.com/office/drawing/2014/main" id="{8726C430-A668-FF90-579B-B02EF028BC5C}"/>
              </a:ext>
            </a:extLst>
          </p:cNvPr>
          <p:cNvSpPr/>
          <p:nvPr/>
        </p:nvSpPr>
        <p:spPr>
          <a:xfrm flipV="1">
            <a:off x="1942764" y="1028700"/>
            <a:ext cx="0" cy="1620000"/>
          </a:xfrm>
          <a:prstGeom prst="line">
            <a:avLst/>
          </a:prstGeom>
          <a:ln w="66675" cap="rnd">
            <a:solidFill>
              <a:srgbClr val="D1A05D"/>
            </a:solidFill>
            <a:prstDash val="sysDot"/>
            <a:headEnd type="none" w="sm" len="sm"/>
            <a:tailEnd type="none" w="sm" len="sm"/>
          </a:ln>
        </p:spPr>
        <p:txBody>
          <a:bodyPr/>
          <a:lstStyle/>
          <a:p>
            <a:endParaRPr lang="en-GB"/>
          </a:p>
        </p:txBody>
      </p:sp>
      <p:sp>
        <p:nvSpPr>
          <p:cNvPr id="8" name="Freeform 7">
            <a:extLst>
              <a:ext uri="{FF2B5EF4-FFF2-40B4-BE49-F238E27FC236}">
                <a16:creationId xmlns:a16="http://schemas.microsoft.com/office/drawing/2014/main" id="{4888812B-447F-5A04-5CD3-7AB4EA3A9D48}"/>
              </a:ext>
            </a:extLst>
          </p:cNvPr>
          <p:cNvSpPr/>
          <p:nvPr/>
        </p:nvSpPr>
        <p:spPr>
          <a:xfrm>
            <a:off x="14632843" y="6536616"/>
            <a:ext cx="3655158" cy="3750384"/>
          </a:xfrm>
          <a:custGeom>
            <a:avLst/>
            <a:gdLst/>
            <a:ahLst/>
            <a:cxnLst/>
            <a:rect l="l" t="t" r="r" b="b"/>
            <a:pathLst>
              <a:path w="5252915" h="5443368">
                <a:moveTo>
                  <a:pt x="0" y="0"/>
                </a:moveTo>
                <a:lnTo>
                  <a:pt x="5252916" y="0"/>
                </a:lnTo>
                <a:lnTo>
                  <a:pt x="5252916" y="5443368"/>
                </a:lnTo>
                <a:lnTo>
                  <a:pt x="0" y="5443368"/>
                </a:lnTo>
                <a:lnTo>
                  <a:pt x="0" y="0"/>
                </a:lnTo>
                <a:close/>
              </a:path>
            </a:pathLst>
          </a:custGeom>
          <a:blipFill>
            <a:blip r:embed="rId3"/>
            <a:stretch>
              <a:fillRect r="-275042" b="-45142"/>
            </a:stretch>
          </a:blipFill>
        </p:spPr>
        <p:txBody>
          <a:bodyPr/>
          <a:lstStyle/>
          <a:p>
            <a:endParaRPr lang="en-US"/>
          </a:p>
        </p:txBody>
      </p:sp>
      <p:grpSp>
        <p:nvGrpSpPr>
          <p:cNvPr id="6" name="Group 5">
            <a:extLst>
              <a:ext uri="{FF2B5EF4-FFF2-40B4-BE49-F238E27FC236}">
                <a16:creationId xmlns:a16="http://schemas.microsoft.com/office/drawing/2014/main" id="{8A03E1E5-EA8A-549A-D43D-432A4E8B539A}"/>
              </a:ext>
            </a:extLst>
          </p:cNvPr>
          <p:cNvGrpSpPr/>
          <p:nvPr/>
        </p:nvGrpSpPr>
        <p:grpSpPr>
          <a:xfrm>
            <a:off x="1598989" y="1494925"/>
            <a:ext cx="687549" cy="687549"/>
            <a:chOff x="0" y="0"/>
            <a:chExt cx="812800" cy="812800"/>
          </a:xfrm>
        </p:grpSpPr>
        <p:sp>
          <p:nvSpPr>
            <p:cNvPr id="7" name="Freeform 6">
              <a:extLst>
                <a:ext uri="{FF2B5EF4-FFF2-40B4-BE49-F238E27FC236}">
                  <a16:creationId xmlns:a16="http://schemas.microsoft.com/office/drawing/2014/main" id="{E1F8695F-AED8-5E12-1164-3A1ED4AABD5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4C2B2"/>
            </a:solidFill>
          </p:spPr>
          <p:txBody>
            <a:bodyPr/>
            <a:lstStyle/>
            <a:p>
              <a:endParaRPr lang="en-GB"/>
            </a:p>
          </p:txBody>
        </p:sp>
        <p:sp>
          <p:nvSpPr>
            <p:cNvPr id="9" name="TextBox 7">
              <a:extLst>
                <a:ext uri="{FF2B5EF4-FFF2-40B4-BE49-F238E27FC236}">
                  <a16:creationId xmlns:a16="http://schemas.microsoft.com/office/drawing/2014/main" id="{32612155-73E5-6A31-D9C3-38AD45DFA6D6}"/>
                </a:ext>
              </a:extLst>
            </p:cNvPr>
            <p:cNvSpPr txBox="1"/>
            <p:nvPr/>
          </p:nvSpPr>
          <p:spPr>
            <a:xfrm>
              <a:off x="76200" y="76200"/>
              <a:ext cx="660400" cy="660400"/>
            </a:xfrm>
            <a:prstGeom prst="rect">
              <a:avLst/>
            </a:prstGeom>
          </p:spPr>
          <p:txBody>
            <a:bodyPr lIns="42554" tIns="42554" rIns="42554" bIns="42554" rtlCol="0" anchor="ctr"/>
            <a:lstStyle/>
            <a:p>
              <a:pPr algn="ctr">
                <a:lnSpc>
                  <a:spcPts val="1680"/>
                </a:lnSpc>
              </a:pPr>
              <a:endParaRPr/>
            </a:p>
          </p:txBody>
        </p:sp>
      </p:grpSp>
      <p:sp>
        <p:nvSpPr>
          <p:cNvPr id="10" name="TextBox 8">
            <a:extLst>
              <a:ext uri="{FF2B5EF4-FFF2-40B4-BE49-F238E27FC236}">
                <a16:creationId xmlns:a16="http://schemas.microsoft.com/office/drawing/2014/main" id="{A00A78D7-DC70-0D98-1BB6-06D2F654A99E}"/>
              </a:ext>
            </a:extLst>
          </p:cNvPr>
          <p:cNvSpPr txBox="1"/>
          <p:nvPr/>
        </p:nvSpPr>
        <p:spPr>
          <a:xfrm>
            <a:off x="3124200" y="1438299"/>
            <a:ext cx="12801597" cy="807913"/>
          </a:xfrm>
          <a:prstGeom prst="rect">
            <a:avLst/>
          </a:prstGeom>
        </p:spPr>
        <p:txBody>
          <a:bodyPr wrap="square" lIns="0" tIns="0" rIns="0" bIns="0" rtlCol="0" anchor="t">
            <a:spAutoFit/>
          </a:bodyPr>
          <a:lstStyle/>
          <a:p>
            <a:pPr lvl="0">
              <a:lnSpc>
                <a:spcPts val="6283"/>
              </a:lnSpc>
              <a:spcBef>
                <a:spcPct val="0"/>
              </a:spcBef>
            </a:pPr>
            <a:r>
              <a:rPr lang="en-US" sz="5324" spc="532" dirty="0">
                <a:solidFill>
                  <a:srgbClr val="FFFFFF"/>
                </a:solidFill>
                <a:latin typeface="Montserrat" pitchFamily="2" charset="77"/>
                <a:ea typeface="Playlist Script"/>
                <a:cs typeface="Playlist Script"/>
                <a:sym typeface="Playlist Script"/>
              </a:rPr>
              <a:t>How to write prayers</a:t>
            </a:r>
          </a:p>
        </p:txBody>
      </p:sp>
      <p:sp>
        <p:nvSpPr>
          <p:cNvPr id="4" name="TextBox 3">
            <a:extLst>
              <a:ext uri="{FF2B5EF4-FFF2-40B4-BE49-F238E27FC236}">
                <a16:creationId xmlns:a16="http://schemas.microsoft.com/office/drawing/2014/main" id="{9F46157C-46F6-6BC5-3B10-C224F77D496A}"/>
              </a:ext>
            </a:extLst>
          </p:cNvPr>
          <p:cNvSpPr txBox="1"/>
          <p:nvPr/>
        </p:nvSpPr>
        <p:spPr>
          <a:xfrm>
            <a:off x="5865314" y="7724789"/>
            <a:ext cx="14988874" cy="369332"/>
          </a:xfrm>
          <a:prstGeom prst="rect">
            <a:avLst/>
          </a:prstGeom>
        </p:spPr>
        <p:txBody>
          <a:bodyPr wrap="square" lIns="0" tIns="0" rIns="0" bIns="0" rtlCol="0" anchor="t">
            <a:spAutoFit/>
          </a:bodyPr>
          <a:lstStyle/>
          <a:p>
            <a:pPr>
              <a:spcAft>
                <a:spcPts val="2400"/>
              </a:spcAft>
            </a:pPr>
            <a:endParaRPr lang="en-US" sz="2400" i="1" dirty="0">
              <a:solidFill>
                <a:srgbClr val="FFFFFF"/>
              </a:solidFill>
              <a:latin typeface="Montserrat" pitchFamily="2" charset="77"/>
              <a:ea typeface="Now"/>
              <a:cs typeface="Now"/>
              <a:sym typeface="Now"/>
            </a:endParaRPr>
          </a:p>
        </p:txBody>
      </p:sp>
      <p:sp>
        <p:nvSpPr>
          <p:cNvPr id="13" name="TextBox 12">
            <a:extLst>
              <a:ext uri="{FF2B5EF4-FFF2-40B4-BE49-F238E27FC236}">
                <a16:creationId xmlns:a16="http://schemas.microsoft.com/office/drawing/2014/main" id="{199A13CD-1B60-4CE0-B27F-721D92767AC7}"/>
              </a:ext>
            </a:extLst>
          </p:cNvPr>
          <p:cNvSpPr txBox="1"/>
          <p:nvPr/>
        </p:nvSpPr>
        <p:spPr>
          <a:xfrm>
            <a:off x="7021943" y="4140000"/>
            <a:ext cx="7610900" cy="4997009"/>
          </a:xfrm>
          <a:prstGeom prst="rect">
            <a:avLst/>
          </a:prstGeom>
          <a:noFill/>
        </p:spPr>
        <p:txBody>
          <a:bodyPr wrap="square">
            <a:spAutoFit/>
          </a:bodyPr>
          <a:lstStyle/>
          <a:p>
            <a:r>
              <a:rPr lang="en-GB" sz="2400" i="1" dirty="0">
                <a:solidFill>
                  <a:srgbClr val="FFFFFF"/>
                </a:solidFill>
                <a:latin typeface="Montserrat" pitchFamily="2" charset="77"/>
                <a:ea typeface="Now"/>
                <a:cs typeface="Now"/>
                <a:sym typeface="Now"/>
              </a:rPr>
              <a:t>Almighty God,</a:t>
            </a:r>
          </a:p>
          <a:p>
            <a:endParaRPr lang="en-GB" sz="2400" i="1" dirty="0">
              <a:solidFill>
                <a:srgbClr val="FFFFFF"/>
              </a:solidFill>
              <a:latin typeface="Montserrat" pitchFamily="2" charset="77"/>
              <a:ea typeface="Now"/>
              <a:cs typeface="Now"/>
              <a:sym typeface="Now"/>
            </a:endParaRPr>
          </a:p>
          <a:p>
            <a:endParaRPr lang="en-GB" sz="2400" i="1" dirty="0">
              <a:solidFill>
                <a:srgbClr val="FFFFFF"/>
              </a:solidFill>
              <a:latin typeface="Montserrat" pitchFamily="2" charset="77"/>
              <a:ea typeface="Now"/>
              <a:cs typeface="Now"/>
              <a:sym typeface="Now"/>
            </a:endParaRPr>
          </a:p>
          <a:p>
            <a:r>
              <a:rPr lang="en-GB" sz="2400" i="1" dirty="0">
                <a:solidFill>
                  <a:srgbClr val="FFFFFF"/>
                </a:solidFill>
                <a:latin typeface="Montserrat" pitchFamily="2" charset="77"/>
                <a:ea typeface="Now"/>
                <a:cs typeface="Now"/>
                <a:sym typeface="Now"/>
              </a:rPr>
              <a:t>to whom all hearts are open, all desires known,  and from whom no secrets are hidden:</a:t>
            </a:r>
          </a:p>
          <a:p>
            <a:endParaRPr lang="en-GB" sz="2400" i="1" dirty="0">
              <a:solidFill>
                <a:srgbClr val="FFFFFF"/>
              </a:solidFill>
              <a:latin typeface="Montserrat" pitchFamily="2" charset="77"/>
              <a:ea typeface="Now"/>
              <a:cs typeface="Now"/>
              <a:sym typeface="Now"/>
            </a:endParaRPr>
          </a:p>
          <a:p>
            <a:r>
              <a:rPr lang="en-GB" sz="2400" i="1" dirty="0">
                <a:solidFill>
                  <a:srgbClr val="FFFFFF"/>
                </a:solidFill>
                <a:latin typeface="Montserrat" pitchFamily="2" charset="77"/>
                <a:ea typeface="Now"/>
                <a:cs typeface="Now"/>
                <a:sym typeface="Now"/>
              </a:rPr>
              <a:t>cleanse the thoughts of our hearts by the inspiration of your Holy Spirit,</a:t>
            </a:r>
          </a:p>
          <a:p>
            <a:endParaRPr lang="en-GB" sz="2400" i="1" dirty="0">
              <a:solidFill>
                <a:srgbClr val="FFFFFF"/>
              </a:solidFill>
              <a:latin typeface="Montserrat" pitchFamily="2" charset="77"/>
              <a:ea typeface="Now"/>
              <a:cs typeface="Now"/>
              <a:sym typeface="Now"/>
            </a:endParaRPr>
          </a:p>
          <a:p>
            <a:pPr>
              <a:lnSpc>
                <a:spcPct val="114000"/>
              </a:lnSpc>
            </a:pPr>
            <a:r>
              <a:rPr lang="en-GB" sz="2400" i="1" dirty="0">
                <a:solidFill>
                  <a:srgbClr val="FFFFFF"/>
                </a:solidFill>
                <a:latin typeface="Montserrat" pitchFamily="2" charset="77"/>
                <a:ea typeface="Now"/>
                <a:cs typeface="Now"/>
                <a:sym typeface="Now"/>
              </a:rPr>
              <a:t>that we may perfectly love you, and worthily magnify your holy name;</a:t>
            </a:r>
          </a:p>
          <a:p>
            <a:endParaRPr lang="en-GB" sz="2400" i="1" dirty="0">
              <a:solidFill>
                <a:srgbClr val="FFFFFF"/>
              </a:solidFill>
              <a:latin typeface="Montserrat" pitchFamily="2" charset="77"/>
              <a:ea typeface="Now"/>
              <a:cs typeface="Now"/>
              <a:sym typeface="Now"/>
            </a:endParaRPr>
          </a:p>
          <a:p>
            <a:r>
              <a:rPr lang="en-GB" sz="2400" i="1" dirty="0">
                <a:solidFill>
                  <a:srgbClr val="FFFFFF"/>
                </a:solidFill>
                <a:latin typeface="Montserrat" pitchFamily="2" charset="77"/>
                <a:ea typeface="Now"/>
                <a:cs typeface="Now"/>
                <a:sym typeface="Now"/>
              </a:rPr>
              <a:t>through Christ our Lord. Amen. </a:t>
            </a:r>
            <a:endParaRPr lang="en-US" sz="2400" i="1" dirty="0">
              <a:solidFill>
                <a:srgbClr val="FFFFFF"/>
              </a:solidFill>
              <a:latin typeface="Montserrat" pitchFamily="2" charset="77"/>
              <a:ea typeface="Now"/>
              <a:cs typeface="Now"/>
              <a:sym typeface="Now"/>
            </a:endParaRPr>
          </a:p>
        </p:txBody>
      </p:sp>
      <p:sp>
        <p:nvSpPr>
          <p:cNvPr id="14" name="TextBox 13">
            <a:extLst>
              <a:ext uri="{FF2B5EF4-FFF2-40B4-BE49-F238E27FC236}">
                <a16:creationId xmlns:a16="http://schemas.microsoft.com/office/drawing/2014/main" id="{D1F2E944-E401-E956-90D7-43068C586510}"/>
              </a:ext>
            </a:extLst>
          </p:cNvPr>
          <p:cNvSpPr txBox="1"/>
          <p:nvPr/>
        </p:nvSpPr>
        <p:spPr>
          <a:xfrm>
            <a:off x="5638800" y="8255271"/>
            <a:ext cx="11742820" cy="461665"/>
          </a:xfrm>
          <a:prstGeom prst="rect">
            <a:avLst/>
          </a:prstGeom>
          <a:noFill/>
        </p:spPr>
        <p:txBody>
          <a:bodyPr wrap="square">
            <a:spAutoFit/>
          </a:bodyPr>
          <a:lstStyle/>
          <a:p>
            <a:endParaRPr lang="en-GB" sz="2400" i="1" dirty="0">
              <a:solidFill>
                <a:srgbClr val="FFFFFF"/>
              </a:solidFill>
              <a:latin typeface="Montserrat" pitchFamily="2" charset="77"/>
              <a:ea typeface="Now"/>
              <a:cs typeface="Now"/>
              <a:sym typeface="Now"/>
            </a:endParaRPr>
          </a:p>
        </p:txBody>
      </p:sp>
      <p:sp>
        <p:nvSpPr>
          <p:cNvPr id="16" name="TextBox 15">
            <a:extLst>
              <a:ext uri="{FF2B5EF4-FFF2-40B4-BE49-F238E27FC236}">
                <a16:creationId xmlns:a16="http://schemas.microsoft.com/office/drawing/2014/main" id="{0AC27798-07B6-7787-C495-10897760483D}"/>
              </a:ext>
            </a:extLst>
          </p:cNvPr>
          <p:cNvSpPr txBox="1"/>
          <p:nvPr/>
        </p:nvSpPr>
        <p:spPr>
          <a:xfrm>
            <a:off x="1663200" y="4139436"/>
            <a:ext cx="4582026" cy="5314660"/>
          </a:xfrm>
          <a:prstGeom prst="rect">
            <a:avLst/>
          </a:prstGeom>
          <a:noFill/>
        </p:spPr>
        <p:txBody>
          <a:bodyPr wrap="square">
            <a:spAutoFit/>
          </a:bodyPr>
          <a:lstStyle/>
          <a:p>
            <a:pPr marL="457200" indent="-457200">
              <a:lnSpc>
                <a:spcPct val="114000"/>
              </a:lnSpc>
              <a:buAutoNum type="arabicPeriod"/>
              <a:tabLst>
                <a:tab pos="352425" algn="l"/>
              </a:tabLst>
            </a:pPr>
            <a:r>
              <a:rPr lang="en-GB" sz="2400" dirty="0">
                <a:solidFill>
                  <a:srgbClr val="FFFFFF"/>
                </a:solidFill>
                <a:latin typeface="Montserrat" pitchFamily="2" charset="77"/>
                <a:ea typeface="Now"/>
                <a:cs typeface="Now"/>
                <a:sym typeface="Now"/>
              </a:rPr>
              <a:t>The address to God</a:t>
            </a:r>
          </a:p>
          <a:p>
            <a:pPr marL="457200" indent="-457200">
              <a:buAutoNum type="arabicPeriod"/>
              <a:tabLst>
                <a:tab pos="352425" algn="l"/>
              </a:tabLst>
            </a:pPr>
            <a:endParaRPr lang="en-GB" sz="2400" dirty="0">
              <a:solidFill>
                <a:srgbClr val="FFFFFF"/>
              </a:solidFill>
              <a:latin typeface="Montserrat" pitchFamily="2" charset="77"/>
              <a:ea typeface="Now"/>
              <a:cs typeface="Now"/>
              <a:sym typeface="Now"/>
            </a:endParaRPr>
          </a:p>
          <a:p>
            <a:pPr marL="457200" indent="-457200">
              <a:buAutoNum type="arabicPeriod"/>
              <a:tabLst>
                <a:tab pos="352425" algn="l"/>
              </a:tabLst>
            </a:pPr>
            <a:endParaRPr lang="en-GB" sz="2400" dirty="0">
              <a:solidFill>
                <a:srgbClr val="FFFFFF"/>
              </a:solidFill>
              <a:latin typeface="Montserrat" pitchFamily="2" charset="77"/>
              <a:ea typeface="Now"/>
              <a:cs typeface="Now"/>
              <a:sym typeface="Now"/>
            </a:endParaRPr>
          </a:p>
          <a:p>
            <a:pPr marL="457200" indent="-457200">
              <a:buFontTx/>
              <a:buAutoNum type="arabicPeriod"/>
              <a:tabLst>
                <a:tab pos="352425" algn="l"/>
              </a:tabLst>
            </a:pPr>
            <a:r>
              <a:rPr lang="en-GB" sz="2400" dirty="0">
                <a:solidFill>
                  <a:srgbClr val="FFFFFF"/>
                </a:solidFill>
                <a:latin typeface="Montserrat" pitchFamily="2" charset="77"/>
                <a:ea typeface="Now"/>
                <a:cs typeface="Now"/>
                <a:sym typeface="Now"/>
              </a:rPr>
              <a:t>What God has done</a:t>
            </a:r>
          </a:p>
          <a:p>
            <a:pPr marL="457200" indent="-457200">
              <a:buFontTx/>
              <a:buAutoNum type="arabicPeriod"/>
              <a:tabLst>
                <a:tab pos="352425" algn="l"/>
              </a:tabLst>
            </a:pPr>
            <a:endParaRPr lang="en-GB" sz="2400" dirty="0">
              <a:solidFill>
                <a:srgbClr val="FFFFFF"/>
              </a:solidFill>
              <a:latin typeface="Montserrat" pitchFamily="2" charset="77"/>
              <a:ea typeface="Now"/>
              <a:cs typeface="Now"/>
              <a:sym typeface="Now"/>
            </a:endParaRPr>
          </a:p>
          <a:p>
            <a:pPr marL="457200" indent="-457200">
              <a:buFontTx/>
              <a:buAutoNum type="arabicPeriod"/>
              <a:tabLst>
                <a:tab pos="352425" algn="l"/>
              </a:tabLst>
            </a:pPr>
            <a:endParaRPr lang="en-GB" sz="2400" dirty="0">
              <a:solidFill>
                <a:srgbClr val="FFFFFF"/>
              </a:solidFill>
              <a:latin typeface="Montserrat" pitchFamily="2" charset="77"/>
              <a:ea typeface="Now"/>
              <a:cs typeface="Now"/>
              <a:sym typeface="Now"/>
            </a:endParaRPr>
          </a:p>
          <a:p>
            <a:pPr marL="457200" indent="-457200">
              <a:buFontTx/>
              <a:buAutoNum type="arabicPeriod"/>
              <a:tabLst>
                <a:tab pos="352425" algn="l"/>
              </a:tabLst>
            </a:pPr>
            <a:r>
              <a:rPr lang="en-GB" sz="2400" dirty="0">
                <a:solidFill>
                  <a:srgbClr val="FFFFFF"/>
                </a:solidFill>
                <a:latin typeface="Montserrat" pitchFamily="2" charset="77"/>
                <a:ea typeface="Now"/>
                <a:cs typeface="Now"/>
                <a:sym typeface="Now"/>
              </a:rPr>
              <a:t>The request</a:t>
            </a:r>
          </a:p>
          <a:p>
            <a:pPr marL="457200" indent="-457200">
              <a:buFontTx/>
              <a:buAutoNum type="arabicPeriod"/>
              <a:tabLst>
                <a:tab pos="352425" algn="l"/>
              </a:tabLst>
            </a:pPr>
            <a:endParaRPr lang="en-GB" sz="2400" dirty="0">
              <a:solidFill>
                <a:srgbClr val="FFFFFF"/>
              </a:solidFill>
              <a:latin typeface="Montserrat" pitchFamily="2" charset="77"/>
              <a:ea typeface="Now"/>
              <a:cs typeface="Now"/>
              <a:sym typeface="Now"/>
            </a:endParaRPr>
          </a:p>
          <a:p>
            <a:pPr marL="457200" indent="-457200">
              <a:buFontTx/>
              <a:buAutoNum type="arabicPeriod"/>
              <a:tabLst>
                <a:tab pos="352425" algn="l"/>
              </a:tabLst>
            </a:pPr>
            <a:endParaRPr lang="en-GB" sz="2400" dirty="0">
              <a:solidFill>
                <a:srgbClr val="FFFFFF"/>
              </a:solidFill>
              <a:latin typeface="Montserrat" pitchFamily="2" charset="77"/>
              <a:ea typeface="Now"/>
              <a:cs typeface="Now"/>
              <a:sym typeface="Now"/>
            </a:endParaRPr>
          </a:p>
          <a:p>
            <a:pPr marL="457200" indent="-457200">
              <a:buAutoNum type="arabicPeriod"/>
              <a:tabLst>
                <a:tab pos="352425" algn="l"/>
              </a:tabLst>
            </a:pPr>
            <a:r>
              <a:rPr lang="en-GB" sz="2400" dirty="0">
                <a:solidFill>
                  <a:srgbClr val="FFFFFF"/>
                </a:solidFill>
                <a:latin typeface="Montserrat" pitchFamily="2" charset="77"/>
                <a:ea typeface="Now"/>
                <a:cs typeface="Now"/>
                <a:sym typeface="Now"/>
              </a:rPr>
              <a:t>The outcome</a:t>
            </a:r>
          </a:p>
          <a:p>
            <a:pPr marL="457200" indent="-457200">
              <a:buAutoNum type="arabicPeriod"/>
              <a:tabLst>
                <a:tab pos="352425" algn="l"/>
              </a:tabLst>
            </a:pPr>
            <a:endParaRPr lang="en-GB" sz="2400" dirty="0">
              <a:solidFill>
                <a:srgbClr val="FFFFFF"/>
              </a:solidFill>
              <a:latin typeface="Montserrat" pitchFamily="2" charset="77"/>
              <a:ea typeface="Now"/>
              <a:cs typeface="Now"/>
              <a:sym typeface="Now"/>
            </a:endParaRPr>
          </a:p>
          <a:p>
            <a:pPr marL="457200" indent="-457200">
              <a:buAutoNum type="arabicPeriod"/>
              <a:tabLst>
                <a:tab pos="352425" algn="l"/>
              </a:tabLst>
            </a:pPr>
            <a:endParaRPr lang="en-GB" sz="2400" dirty="0">
              <a:solidFill>
                <a:srgbClr val="FFFFFF"/>
              </a:solidFill>
              <a:latin typeface="Montserrat" pitchFamily="2" charset="77"/>
              <a:ea typeface="Now"/>
              <a:cs typeface="Now"/>
              <a:sym typeface="Now"/>
            </a:endParaRPr>
          </a:p>
          <a:p>
            <a:pPr marL="457200" indent="-457200">
              <a:buAutoNum type="arabicPeriod"/>
              <a:tabLst>
                <a:tab pos="352425" algn="l"/>
              </a:tabLst>
            </a:pPr>
            <a:r>
              <a:rPr lang="en-GB" sz="2400" dirty="0">
                <a:solidFill>
                  <a:srgbClr val="FFFFFF"/>
                </a:solidFill>
                <a:latin typeface="Montserrat" pitchFamily="2" charset="77"/>
                <a:ea typeface="Now"/>
                <a:cs typeface="Now"/>
                <a:sym typeface="Now"/>
              </a:rPr>
              <a:t>The conclusion</a:t>
            </a:r>
          </a:p>
          <a:p>
            <a:pPr marL="457200" indent="-457200">
              <a:buAutoNum type="arabicPeriod"/>
              <a:tabLst>
                <a:tab pos="352425" algn="l"/>
              </a:tabLst>
            </a:pPr>
            <a:endParaRPr lang="en-GB" sz="2400" dirty="0">
              <a:solidFill>
                <a:srgbClr val="FFFFFF"/>
              </a:solidFill>
              <a:latin typeface="Montserrat" pitchFamily="2" charset="77"/>
              <a:ea typeface="Now"/>
              <a:cs typeface="Now"/>
              <a:sym typeface="Now"/>
            </a:endParaRPr>
          </a:p>
        </p:txBody>
      </p:sp>
      <p:sp>
        <p:nvSpPr>
          <p:cNvPr id="20" name="TextBox 19">
            <a:extLst>
              <a:ext uri="{FF2B5EF4-FFF2-40B4-BE49-F238E27FC236}">
                <a16:creationId xmlns:a16="http://schemas.microsoft.com/office/drawing/2014/main" id="{4B2CB343-BB4F-A9AE-FD09-03F783E0690B}"/>
              </a:ext>
            </a:extLst>
          </p:cNvPr>
          <p:cNvSpPr txBox="1"/>
          <p:nvPr/>
        </p:nvSpPr>
        <p:spPr>
          <a:xfrm>
            <a:off x="1663447" y="2973600"/>
            <a:ext cx="4395712" cy="646331"/>
          </a:xfrm>
          <a:prstGeom prst="rect">
            <a:avLst/>
          </a:prstGeom>
          <a:noFill/>
        </p:spPr>
        <p:txBody>
          <a:bodyPr wrap="square" rtlCol="0">
            <a:spAutoFit/>
          </a:bodyPr>
          <a:lstStyle/>
          <a:p>
            <a:r>
              <a:rPr lang="en-GB" sz="3600" dirty="0">
                <a:solidFill>
                  <a:schemeClr val="bg1"/>
                </a:solidFill>
                <a:latin typeface="Montserrat" pitchFamily="2" charset="77"/>
              </a:rPr>
              <a:t>The Collect Form</a:t>
            </a:r>
          </a:p>
        </p:txBody>
      </p:sp>
    </p:spTree>
    <p:extLst>
      <p:ext uri="{BB962C8B-B14F-4D97-AF65-F5344CB8AC3E}">
        <p14:creationId xmlns:p14="http://schemas.microsoft.com/office/powerpoint/2010/main" val="338703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EE5C4-0789-28D9-AAC4-B4B0B416C48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5CE0B8E-E8B9-35F1-3091-482747CB7F54}"/>
              </a:ext>
            </a:extLst>
          </p:cNvPr>
          <p:cNvSpPr/>
          <p:nvPr/>
        </p:nvSpPr>
        <p:spPr>
          <a:xfrm>
            <a:off x="0" y="31012"/>
            <a:ext cx="18288000" cy="10287000"/>
          </a:xfrm>
          <a:prstGeom prst="rect">
            <a:avLst/>
          </a:prstGeom>
          <a:solidFill>
            <a:srgbClr val="47425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3200" i="1" dirty="0">
              <a:solidFill>
                <a:srgbClr val="FFFFFF"/>
              </a:solidFill>
              <a:latin typeface="Montserrat" pitchFamily="2" charset="77"/>
              <a:ea typeface="Now"/>
              <a:cs typeface="Now"/>
              <a:sym typeface="Now"/>
            </a:endParaRPr>
          </a:p>
        </p:txBody>
      </p:sp>
      <p:sp>
        <p:nvSpPr>
          <p:cNvPr id="3" name="AutoShape 2">
            <a:extLst>
              <a:ext uri="{FF2B5EF4-FFF2-40B4-BE49-F238E27FC236}">
                <a16:creationId xmlns:a16="http://schemas.microsoft.com/office/drawing/2014/main" id="{8EDDE076-65A6-6722-7A76-193311D11D01}"/>
              </a:ext>
            </a:extLst>
          </p:cNvPr>
          <p:cNvSpPr/>
          <p:nvPr/>
        </p:nvSpPr>
        <p:spPr>
          <a:xfrm flipV="1">
            <a:off x="1942764" y="1028700"/>
            <a:ext cx="0" cy="1620000"/>
          </a:xfrm>
          <a:prstGeom prst="line">
            <a:avLst/>
          </a:prstGeom>
          <a:ln w="66675" cap="rnd">
            <a:solidFill>
              <a:srgbClr val="D1A05D"/>
            </a:solidFill>
            <a:prstDash val="sysDot"/>
            <a:headEnd type="none" w="sm" len="sm"/>
            <a:tailEnd type="none" w="sm" len="sm"/>
          </a:ln>
        </p:spPr>
        <p:txBody>
          <a:bodyPr/>
          <a:lstStyle/>
          <a:p>
            <a:endParaRPr lang="en-GB"/>
          </a:p>
        </p:txBody>
      </p:sp>
      <p:sp>
        <p:nvSpPr>
          <p:cNvPr id="8" name="Freeform 7">
            <a:extLst>
              <a:ext uri="{FF2B5EF4-FFF2-40B4-BE49-F238E27FC236}">
                <a16:creationId xmlns:a16="http://schemas.microsoft.com/office/drawing/2014/main" id="{091D3C07-A279-2024-AF1F-FBA1C73A9D0D}"/>
              </a:ext>
            </a:extLst>
          </p:cNvPr>
          <p:cNvSpPr/>
          <p:nvPr/>
        </p:nvSpPr>
        <p:spPr>
          <a:xfrm>
            <a:off x="14632843" y="6536616"/>
            <a:ext cx="3655158" cy="3750384"/>
          </a:xfrm>
          <a:custGeom>
            <a:avLst/>
            <a:gdLst/>
            <a:ahLst/>
            <a:cxnLst/>
            <a:rect l="l" t="t" r="r" b="b"/>
            <a:pathLst>
              <a:path w="5252915" h="5443368">
                <a:moveTo>
                  <a:pt x="0" y="0"/>
                </a:moveTo>
                <a:lnTo>
                  <a:pt x="5252916" y="0"/>
                </a:lnTo>
                <a:lnTo>
                  <a:pt x="5252916" y="5443368"/>
                </a:lnTo>
                <a:lnTo>
                  <a:pt x="0" y="5443368"/>
                </a:lnTo>
                <a:lnTo>
                  <a:pt x="0" y="0"/>
                </a:lnTo>
                <a:close/>
              </a:path>
            </a:pathLst>
          </a:custGeom>
          <a:blipFill>
            <a:blip r:embed="rId3"/>
            <a:stretch>
              <a:fillRect r="-275042" b="-45142"/>
            </a:stretch>
          </a:blipFill>
        </p:spPr>
        <p:txBody>
          <a:bodyPr/>
          <a:lstStyle/>
          <a:p>
            <a:endParaRPr lang="en-US"/>
          </a:p>
        </p:txBody>
      </p:sp>
      <p:grpSp>
        <p:nvGrpSpPr>
          <p:cNvPr id="6" name="Group 5">
            <a:extLst>
              <a:ext uri="{FF2B5EF4-FFF2-40B4-BE49-F238E27FC236}">
                <a16:creationId xmlns:a16="http://schemas.microsoft.com/office/drawing/2014/main" id="{A5062302-78CF-19BF-0AB0-4861140FF1AA}"/>
              </a:ext>
            </a:extLst>
          </p:cNvPr>
          <p:cNvGrpSpPr/>
          <p:nvPr/>
        </p:nvGrpSpPr>
        <p:grpSpPr>
          <a:xfrm>
            <a:off x="1598989" y="1494925"/>
            <a:ext cx="687549" cy="687549"/>
            <a:chOff x="0" y="0"/>
            <a:chExt cx="812800" cy="812800"/>
          </a:xfrm>
        </p:grpSpPr>
        <p:sp>
          <p:nvSpPr>
            <p:cNvPr id="7" name="Freeform 6">
              <a:extLst>
                <a:ext uri="{FF2B5EF4-FFF2-40B4-BE49-F238E27FC236}">
                  <a16:creationId xmlns:a16="http://schemas.microsoft.com/office/drawing/2014/main" id="{6A57A265-81BA-5DE1-8549-3ED3B4EF6A4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4C2B2"/>
            </a:solidFill>
          </p:spPr>
          <p:txBody>
            <a:bodyPr/>
            <a:lstStyle/>
            <a:p>
              <a:endParaRPr lang="en-GB"/>
            </a:p>
          </p:txBody>
        </p:sp>
        <p:sp>
          <p:nvSpPr>
            <p:cNvPr id="9" name="TextBox 7">
              <a:extLst>
                <a:ext uri="{FF2B5EF4-FFF2-40B4-BE49-F238E27FC236}">
                  <a16:creationId xmlns:a16="http://schemas.microsoft.com/office/drawing/2014/main" id="{53E7A702-0DE8-D443-049D-743FC083C300}"/>
                </a:ext>
              </a:extLst>
            </p:cNvPr>
            <p:cNvSpPr txBox="1"/>
            <p:nvPr/>
          </p:nvSpPr>
          <p:spPr>
            <a:xfrm>
              <a:off x="76200" y="76200"/>
              <a:ext cx="660400" cy="660400"/>
            </a:xfrm>
            <a:prstGeom prst="rect">
              <a:avLst/>
            </a:prstGeom>
          </p:spPr>
          <p:txBody>
            <a:bodyPr lIns="42554" tIns="42554" rIns="42554" bIns="42554" rtlCol="0" anchor="ctr"/>
            <a:lstStyle/>
            <a:p>
              <a:pPr algn="ctr">
                <a:lnSpc>
                  <a:spcPts val="1680"/>
                </a:lnSpc>
              </a:pPr>
              <a:endParaRPr/>
            </a:p>
          </p:txBody>
        </p:sp>
      </p:grpSp>
      <p:sp>
        <p:nvSpPr>
          <p:cNvPr id="10" name="TextBox 8">
            <a:extLst>
              <a:ext uri="{FF2B5EF4-FFF2-40B4-BE49-F238E27FC236}">
                <a16:creationId xmlns:a16="http://schemas.microsoft.com/office/drawing/2014/main" id="{08B5B847-34A6-DCA0-E920-740508BC8F3C}"/>
              </a:ext>
            </a:extLst>
          </p:cNvPr>
          <p:cNvSpPr txBox="1"/>
          <p:nvPr/>
        </p:nvSpPr>
        <p:spPr>
          <a:xfrm>
            <a:off x="3124200" y="1438299"/>
            <a:ext cx="12801597" cy="807913"/>
          </a:xfrm>
          <a:prstGeom prst="rect">
            <a:avLst/>
          </a:prstGeom>
        </p:spPr>
        <p:txBody>
          <a:bodyPr wrap="square" lIns="0" tIns="0" rIns="0" bIns="0" rtlCol="0" anchor="t">
            <a:spAutoFit/>
          </a:bodyPr>
          <a:lstStyle/>
          <a:p>
            <a:pPr marL="0" lvl="0" indent="0" algn="l">
              <a:lnSpc>
                <a:spcPts val="6283"/>
              </a:lnSpc>
              <a:spcBef>
                <a:spcPct val="0"/>
              </a:spcBef>
            </a:pPr>
            <a:r>
              <a:rPr lang="en-US" sz="5324" spc="532" dirty="0">
                <a:solidFill>
                  <a:srgbClr val="FFFFFF"/>
                </a:solidFill>
                <a:latin typeface="Montserrat" pitchFamily="2" charset="77"/>
                <a:ea typeface="Playlist Script"/>
                <a:cs typeface="Playlist Script"/>
                <a:sym typeface="Playlist Script"/>
              </a:rPr>
              <a:t>How to write prayers</a:t>
            </a:r>
          </a:p>
        </p:txBody>
      </p:sp>
      <p:sp>
        <p:nvSpPr>
          <p:cNvPr id="4" name="TextBox 3">
            <a:extLst>
              <a:ext uri="{FF2B5EF4-FFF2-40B4-BE49-F238E27FC236}">
                <a16:creationId xmlns:a16="http://schemas.microsoft.com/office/drawing/2014/main" id="{5B42A549-3C20-BBBA-663B-B6D59CC53071}"/>
              </a:ext>
            </a:extLst>
          </p:cNvPr>
          <p:cNvSpPr txBox="1"/>
          <p:nvPr/>
        </p:nvSpPr>
        <p:spPr>
          <a:xfrm>
            <a:off x="5865314" y="7724789"/>
            <a:ext cx="14988874" cy="369332"/>
          </a:xfrm>
          <a:prstGeom prst="rect">
            <a:avLst/>
          </a:prstGeom>
        </p:spPr>
        <p:txBody>
          <a:bodyPr wrap="square" lIns="0" tIns="0" rIns="0" bIns="0" rtlCol="0" anchor="t">
            <a:spAutoFit/>
          </a:bodyPr>
          <a:lstStyle/>
          <a:p>
            <a:pPr>
              <a:spcAft>
                <a:spcPts val="2400"/>
              </a:spcAft>
            </a:pPr>
            <a:endParaRPr lang="en-US" sz="2400" i="1" dirty="0">
              <a:solidFill>
                <a:srgbClr val="FFFFFF"/>
              </a:solidFill>
              <a:latin typeface="Montserrat" pitchFamily="2" charset="77"/>
              <a:ea typeface="Now"/>
              <a:cs typeface="Now"/>
              <a:sym typeface="Now"/>
            </a:endParaRPr>
          </a:p>
        </p:txBody>
      </p:sp>
      <p:sp>
        <p:nvSpPr>
          <p:cNvPr id="13" name="TextBox 12">
            <a:extLst>
              <a:ext uri="{FF2B5EF4-FFF2-40B4-BE49-F238E27FC236}">
                <a16:creationId xmlns:a16="http://schemas.microsoft.com/office/drawing/2014/main" id="{A80D0C90-78DE-8CD2-6B25-D19891630D7A}"/>
              </a:ext>
            </a:extLst>
          </p:cNvPr>
          <p:cNvSpPr txBox="1"/>
          <p:nvPr/>
        </p:nvSpPr>
        <p:spPr>
          <a:xfrm>
            <a:off x="7021943" y="4140000"/>
            <a:ext cx="8218058" cy="4893647"/>
          </a:xfrm>
          <a:prstGeom prst="rect">
            <a:avLst/>
          </a:prstGeom>
          <a:noFill/>
        </p:spPr>
        <p:txBody>
          <a:bodyPr wrap="square">
            <a:spAutoFit/>
          </a:bodyPr>
          <a:lstStyle/>
          <a:p>
            <a:pPr>
              <a:tabLst>
                <a:tab pos="352425" algn="l"/>
              </a:tabLst>
            </a:pPr>
            <a:r>
              <a:rPr lang="en-GB" sz="2400" dirty="0">
                <a:solidFill>
                  <a:srgbClr val="FFFFFF"/>
                </a:solidFill>
                <a:latin typeface="Montserrat" pitchFamily="2" charset="77"/>
                <a:ea typeface="Now"/>
                <a:cs typeface="Now"/>
                <a:sym typeface="Now"/>
              </a:rPr>
              <a:t>Almighty and everlasting God, </a:t>
            </a:r>
          </a:p>
          <a:p>
            <a:pPr>
              <a:tabLst>
                <a:tab pos="352425" algn="l"/>
              </a:tabLst>
            </a:pPr>
            <a:r>
              <a:rPr lang="en-GB" sz="2400" dirty="0">
                <a:solidFill>
                  <a:srgbClr val="FFFFFF"/>
                </a:solidFill>
                <a:latin typeface="Montserrat" pitchFamily="2" charset="77"/>
                <a:ea typeface="Now"/>
                <a:cs typeface="Now"/>
                <a:sym typeface="Now"/>
              </a:rPr>
              <a:t>you have given us your servants grace,</a:t>
            </a:r>
          </a:p>
          <a:p>
            <a:pPr>
              <a:tabLst>
                <a:tab pos="352425" algn="l"/>
              </a:tabLst>
            </a:pPr>
            <a:r>
              <a:rPr lang="en-GB" sz="2400" dirty="0">
                <a:solidFill>
                  <a:srgbClr val="FFFFFF"/>
                </a:solidFill>
                <a:latin typeface="Montserrat" pitchFamily="2" charset="77"/>
                <a:ea typeface="Now"/>
                <a:cs typeface="Now"/>
                <a:sym typeface="Now"/>
              </a:rPr>
              <a:t>by the confession of a true faith, </a:t>
            </a:r>
          </a:p>
          <a:p>
            <a:pPr>
              <a:tabLst>
                <a:tab pos="352425" algn="l"/>
              </a:tabLst>
            </a:pPr>
            <a:r>
              <a:rPr lang="en-GB" sz="2400" dirty="0">
                <a:solidFill>
                  <a:srgbClr val="FFFFFF"/>
                </a:solidFill>
                <a:latin typeface="Montserrat" pitchFamily="2" charset="77"/>
                <a:ea typeface="Now"/>
                <a:cs typeface="Now"/>
                <a:sym typeface="Now"/>
              </a:rPr>
              <a:t>to acknowledge the glory of the eternal Trinity</a:t>
            </a:r>
          </a:p>
          <a:p>
            <a:pPr>
              <a:tabLst>
                <a:tab pos="352425" algn="l"/>
              </a:tabLst>
            </a:pPr>
            <a:r>
              <a:rPr lang="en-GB" sz="2400" dirty="0">
                <a:solidFill>
                  <a:srgbClr val="FFFFFF"/>
                </a:solidFill>
                <a:latin typeface="Montserrat" pitchFamily="2" charset="77"/>
                <a:ea typeface="Now"/>
                <a:cs typeface="Now"/>
                <a:sym typeface="Now"/>
              </a:rPr>
              <a:t>and in the power of the divine majesty to worship the Unity:</a:t>
            </a:r>
          </a:p>
          <a:p>
            <a:pPr>
              <a:tabLst>
                <a:tab pos="352425" algn="l"/>
              </a:tabLst>
            </a:pPr>
            <a:r>
              <a:rPr lang="en-GB" sz="2400" dirty="0">
                <a:solidFill>
                  <a:srgbClr val="FFFFFF"/>
                </a:solidFill>
                <a:latin typeface="Montserrat" pitchFamily="2" charset="77"/>
                <a:ea typeface="Now"/>
                <a:cs typeface="Now"/>
                <a:sym typeface="Now"/>
              </a:rPr>
              <a:t>keep us steadfast in this faith,</a:t>
            </a:r>
          </a:p>
          <a:p>
            <a:pPr>
              <a:tabLst>
                <a:tab pos="352425" algn="l"/>
              </a:tabLst>
            </a:pPr>
            <a:r>
              <a:rPr lang="en-GB" sz="2400" dirty="0">
                <a:solidFill>
                  <a:srgbClr val="FFFFFF"/>
                </a:solidFill>
                <a:latin typeface="Montserrat" pitchFamily="2" charset="77"/>
                <a:ea typeface="Now"/>
                <a:cs typeface="Now"/>
                <a:sym typeface="Now"/>
              </a:rPr>
              <a:t>that we may evermore be defended from all adversities;</a:t>
            </a:r>
          </a:p>
          <a:p>
            <a:pPr>
              <a:tabLst>
                <a:tab pos="352425" algn="l"/>
              </a:tabLst>
            </a:pPr>
            <a:r>
              <a:rPr lang="en-GB" sz="2400" dirty="0">
                <a:solidFill>
                  <a:srgbClr val="FFFFFF"/>
                </a:solidFill>
                <a:latin typeface="Montserrat" pitchFamily="2" charset="77"/>
                <a:ea typeface="Now"/>
                <a:cs typeface="Now"/>
                <a:sym typeface="Now"/>
              </a:rPr>
              <a:t>through Jesus Christ your Son our Lord,</a:t>
            </a:r>
          </a:p>
          <a:p>
            <a:pPr>
              <a:tabLst>
                <a:tab pos="352425" algn="l"/>
              </a:tabLst>
            </a:pPr>
            <a:r>
              <a:rPr lang="en-GB" sz="2400" dirty="0">
                <a:solidFill>
                  <a:srgbClr val="FFFFFF"/>
                </a:solidFill>
                <a:latin typeface="Montserrat" pitchFamily="2" charset="77"/>
                <a:ea typeface="Now"/>
                <a:cs typeface="Now"/>
                <a:sym typeface="Now"/>
              </a:rPr>
              <a:t>who is alive and reigns with you,</a:t>
            </a:r>
          </a:p>
          <a:p>
            <a:pPr>
              <a:tabLst>
                <a:tab pos="352425" algn="l"/>
              </a:tabLst>
            </a:pPr>
            <a:r>
              <a:rPr lang="en-GB" sz="2400" dirty="0">
                <a:solidFill>
                  <a:srgbClr val="FFFFFF"/>
                </a:solidFill>
                <a:latin typeface="Montserrat" pitchFamily="2" charset="77"/>
                <a:ea typeface="Now"/>
                <a:cs typeface="Now"/>
                <a:sym typeface="Now"/>
              </a:rPr>
              <a:t>in the unity of the Holy Spirit,</a:t>
            </a:r>
          </a:p>
          <a:p>
            <a:pPr>
              <a:tabLst>
                <a:tab pos="352425" algn="l"/>
              </a:tabLst>
            </a:pPr>
            <a:r>
              <a:rPr lang="en-GB" sz="2400" dirty="0">
                <a:solidFill>
                  <a:srgbClr val="FFFFFF"/>
                </a:solidFill>
                <a:latin typeface="Montserrat" pitchFamily="2" charset="77"/>
                <a:ea typeface="Now"/>
                <a:cs typeface="Now"/>
                <a:sym typeface="Now"/>
              </a:rPr>
              <a:t>one God, now and for ever.</a:t>
            </a:r>
          </a:p>
        </p:txBody>
      </p:sp>
      <p:sp>
        <p:nvSpPr>
          <p:cNvPr id="16" name="TextBox 15">
            <a:extLst>
              <a:ext uri="{FF2B5EF4-FFF2-40B4-BE49-F238E27FC236}">
                <a16:creationId xmlns:a16="http://schemas.microsoft.com/office/drawing/2014/main" id="{F407E263-1331-966F-4102-80AB1A8E7474}"/>
              </a:ext>
            </a:extLst>
          </p:cNvPr>
          <p:cNvSpPr txBox="1"/>
          <p:nvPr/>
        </p:nvSpPr>
        <p:spPr>
          <a:xfrm>
            <a:off x="1663200" y="4139436"/>
            <a:ext cx="4582026" cy="5262979"/>
          </a:xfrm>
          <a:prstGeom prst="rect">
            <a:avLst/>
          </a:prstGeom>
          <a:noFill/>
        </p:spPr>
        <p:txBody>
          <a:bodyPr wrap="square">
            <a:spAutoFit/>
          </a:bodyPr>
          <a:lstStyle/>
          <a:p>
            <a:pPr marL="457200" indent="-457200">
              <a:buAutoNum type="arabicPeriod"/>
              <a:tabLst>
                <a:tab pos="352425" algn="l"/>
              </a:tabLst>
            </a:pPr>
            <a:r>
              <a:rPr lang="en-GB" sz="2400" dirty="0">
                <a:solidFill>
                  <a:srgbClr val="FFFFFF"/>
                </a:solidFill>
                <a:latin typeface="Montserrat" pitchFamily="2" charset="77"/>
                <a:ea typeface="Now"/>
                <a:cs typeface="Now"/>
                <a:sym typeface="Now"/>
              </a:rPr>
              <a:t>The address to God</a:t>
            </a:r>
          </a:p>
          <a:p>
            <a:pPr marL="457200" indent="-457200">
              <a:buAutoNum type="arabicPeriod"/>
              <a:tabLst>
                <a:tab pos="352425" algn="l"/>
              </a:tabLst>
            </a:pPr>
            <a:endParaRPr lang="en-GB" sz="2400" dirty="0">
              <a:solidFill>
                <a:srgbClr val="FFFFFF"/>
              </a:solidFill>
              <a:latin typeface="Montserrat" pitchFamily="2" charset="77"/>
              <a:ea typeface="Now"/>
              <a:cs typeface="Now"/>
              <a:sym typeface="Now"/>
            </a:endParaRPr>
          </a:p>
          <a:p>
            <a:pPr marL="457200" indent="-457200">
              <a:buAutoNum type="arabicPeriod"/>
              <a:tabLst>
                <a:tab pos="352425" algn="l"/>
              </a:tabLst>
            </a:pPr>
            <a:endParaRPr lang="en-GB" sz="2400" dirty="0">
              <a:solidFill>
                <a:srgbClr val="FFFFFF"/>
              </a:solidFill>
              <a:latin typeface="Montserrat" pitchFamily="2" charset="77"/>
              <a:ea typeface="Now"/>
              <a:cs typeface="Now"/>
              <a:sym typeface="Now"/>
            </a:endParaRPr>
          </a:p>
          <a:p>
            <a:pPr marL="457200" indent="-457200">
              <a:buFontTx/>
              <a:buAutoNum type="arabicPeriod"/>
              <a:tabLst>
                <a:tab pos="352425" algn="l"/>
              </a:tabLst>
            </a:pPr>
            <a:r>
              <a:rPr lang="en-GB" sz="2400" dirty="0">
                <a:solidFill>
                  <a:srgbClr val="FFFFFF"/>
                </a:solidFill>
                <a:latin typeface="Montserrat" pitchFamily="2" charset="77"/>
                <a:ea typeface="Now"/>
                <a:cs typeface="Now"/>
                <a:sym typeface="Now"/>
              </a:rPr>
              <a:t>What God has done</a:t>
            </a:r>
          </a:p>
          <a:p>
            <a:pPr marL="457200" indent="-457200">
              <a:buFontTx/>
              <a:buAutoNum type="arabicPeriod"/>
              <a:tabLst>
                <a:tab pos="352425" algn="l"/>
              </a:tabLst>
            </a:pPr>
            <a:endParaRPr lang="en-GB" sz="2400" dirty="0">
              <a:solidFill>
                <a:srgbClr val="FFFFFF"/>
              </a:solidFill>
              <a:latin typeface="Montserrat" pitchFamily="2" charset="77"/>
              <a:ea typeface="Now"/>
              <a:cs typeface="Now"/>
              <a:sym typeface="Now"/>
            </a:endParaRPr>
          </a:p>
          <a:p>
            <a:pPr marL="457200" indent="-457200">
              <a:buFontTx/>
              <a:buAutoNum type="arabicPeriod"/>
              <a:tabLst>
                <a:tab pos="352425" algn="l"/>
              </a:tabLst>
            </a:pPr>
            <a:endParaRPr lang="en-GB" sz="2400" dirty="0">
              <a:solidFill>
                <a:srgbClr val="FFFFFF"/>
              </a:solidFill>
              <a:latin typeface="Montserrat" pitchFamily="2" charset="77"/>
              <a:ea typeface="Now"/>
              <a:cs typeface="Now"/>
              <a:sym typeface="Now"/>
            </a:endParaRPr>
          </a:p>
          <a:p>
            <a:pPr marL="457200" indent="-457200">
              <a:buFontTx/>
              <a:buAutoNum type="arabicPeriod"/>
              <a:tabLst>
                <a:tab pos="352425" algn="l"/>
              </a:tabLst>
            </a:pPr>
            <a:r>
              <a:rPr lang="en-GB" sz="2400" dirty="0">
                <a:solidFill>
                  <a:srgbClr val="FFFFFF"/>
                </a:solidFill>
                <a:latin typeface="Montserrat" pitchFamily="2" charset="77"/>
                <a:ea typeface="Now"/>
                <a:cs typeface="Now"/>
                <a:sym typeface="Now"/>
              </a:rPr>
              <a:t>The request</a:t>
            </a:r>
          </a:p>
          <a:p>
            <a:pPr marL="457200" indent="-457200">
              <a:buFontTx/>
              <a:buAutoNum type="arabicPeriod"/>
              <a:tabLst>
                <a:tab pos="352425" algn="l"/>
              </a:tabLst>
            </a:pPr>
            <a:endParaRPr lang="en-GB" sz="2400" dirty="0">
              <a:solidFill>
                <a:srgbClr val="FFFFFF"/>
              </a:solidFill>
              <a:latin typeface="Montserrat" pitchFamily="2" charset="77"/>
              <a:ea typeface="Now"/>
              <a:cs typeface="Now"/>
              <a:sym typeface="Now"/>
            </a:endParaRPr>
          </a:p>
          <a:p>
            <a:pPr marL="457200" indent="-457200">
              <a:buFontTx/>
              <a:buAutoNum type="arabicPeriod"/>
              <a:tabLst>
                <a:tab pos="352425" algn="l"/>
              </a:tabLst>
            </a:pPr>
            <a:endParaRPr lang="en-GB" sz="2400" dirty="0">
              <a:solidFill>
                <a:srgbClr val="FFFFFF"/>
              </a:solidFill>
              <a:latin typeface="Montserrat" pitchFamily="2" charset="77"/>
              <a:ea typeface="Now"/>
              <a:cs typeface="Now"/>
              <a:sym typeface="Now"/>
            </a:endParaRPr>
          </a:p>
          <a:p>
            <a:pPr marL="457200" indent="-457200">
              <a:buAutoNum type="arabicPeriod"/>
              <a:tabLst>
                <a:tab pos="352425" algn="l"/>
              </a:tabLst>
            </a:pPr>
            <a:r>
              <a:rPr lang="en-GB" sz="2400" dirty="0">
                <a:solidFill>
                  <a:srgbClr val="FFFFFF"/>
                </a:solidFill>
                <a:latin typeface="Montserrat" pitchFamily="2" charset="77"/>
                <a:ea typeface="Now"/>
                <a:cs typeface="Now"/>
                <a:sym typeface="Now"/>
              </a:rPr>
              <a:t>The outcome</a:t>
            </a:r>
          </a:p>
          <a:p>
            <a:pPr marL="457200" indent="-457200">
              <a:buAutoNum type="arabicPeriod"/>
              <a:tabLst>
                <a:tab pos="352425" algn="l"/>
              </a:tabLst>
            </a:pPr>
            <a:endParaRPr lang="en-GB" sz="2400" dirty="0">
              <a:solidFill>
                <a:srgbClr val="FFFFFF"/>
              </a:solidFill>
              <a:latin typeface="Montserrat" pitchFamily="2" charset="77"/>
              <a:ea typeface="Now"/>
              <a:cs typeface="Now"/>
              <a:sym typeface="Now"/>
            </a:endParaRPr>
          </a:p>
          <a:p>
            <a:pPr marL="457200" indent="-457200">
              <a:buAutoNum type="arabicPeriod"/>
              <a:tabLst>
                <a:tab pos="352425" algn="l"/>
              </a:tabLst>
            </a:pPr>
            <a:endParaRPr lang="en-GB" sz="2400" dirty="0">
              <a:solidFill>
                <a:srgbClr val="FFFFFF"/>
              </a:solidFill>
              <a:latin typeface="Montserrat" pitchFamily="2" charset="77"/>
              <a:ea typeface="Now"/>
              <a:cs typeface="Now"/>
              <a:sym typeface="Now"/>
            </a:endParaRPr>
          </a:p>
          <a:p>
            <a:pPr marL="457200" indent="-457200">
              <a:buAutoNum type="arabicPeriod"/>
              <a:tabLst>
                <a:tab pos="352425" algn="l"/>
              </a:tabLst>
            </a:pPr>
            <a:r>
              <a:rPr lang="en-GB" sz="2400" dirty="0">
                <a:solidFill>
                  <a:srgbClr val="FFFFFF"/>
                </a:solidFill>
                <a:latin typeface="Montserrat" pitchFamily="2" charset="77"/>
                <a:ea typeface="Now"/>
                <a:cs typeface="Now"/>
                <a:sym typeface="Now"/>
              </a:rPr>
              <a:t>The conclusion</a:t>
            </a:r>
          </a:p>
          <a:p>
            <a:pPr marL="457200" indent="-457200">
              <a:buAutoNum type="arabicPeriod"/>
              <a:tabLst>
                <a:tab pos="352425" algn="l"/>
              </a:tabLst>
            </a:pPr>
            <a:endParaRPr lang="en-GB" sz="2400" dirty="0">
              <a:solidFill>
                <a:srgbClr val="FFFFFF"/>
              </a:solidFill>
              <a:latin typeface="Montserrat" pitchFamily="2" charset="77"/>
              <a:ea typeface="Now"/>
              <a:cs typeface="Now"/>
              <a:sym typeface="Now"/>
            </a:endParaRPr>
          </a:p>
        </p:txBody>
      </p:sp>
      <p:sp>
        <p:nvSpPr>
          <p:cNvPr id="20" name="TextBox 19">
            <a:extLst>
              <a:ext uri="{FF2B5EF4-FFF2-40B4-BE49-F238E27FC236}">
                <a16:creationId xmlns:a16="http://schemas.microsoft.com/office/drawing/2014/main" id="{8FC2C079-670F-59E8-7FC7-BC5CA1264482}"/>
              </a:ext>
            </a:extLst>
          </p:cNvPr>
          <p:cNvSpPr txBox="1"/>
          <p:nvPr/>
        </p:nvSpPr>
        <p:spPr>
          <a:xfrm>
            <a:off x="1663447" y="2973600"/>
            <a:ext cx="4395712" cy="646331"/>
          </a:xfrm>
          <a:prstGeom prst="rect">
            <a:avLst/>
          </a:prstGeom>
          <a:noFill/>
        </p:spPr>
        <p:txBody>
          <a:bodyPr wrap="square" rtlCol="0">
            <a:spAutoFit/>
          </a:bodyPr>
          <a:lstStyle/>
          <a:p>
            <a:r>
              <a:rPr lang="en-GB" sz="3600" dirty="0">
                <a:solidFill>
                  <a:schemeClr val="bg1"/>
                </a:solidFill>
                <a:latin typeface="Montserrat" pitchFamily="2" charset="77"/>
              </a:rPr>
              <a:t>The Collect Form</a:t>
            </a:r>
          </a:p>
        </p:txBody>
      </p:sp>
      <p:sp>
        <p:nvSpPr>
          <p:cNvPr id="5" name="TextBox 4">
            <a:extLst>
              <a:ext uri="{FF2B5EF4-FFF2-40B4-BE49-F238E27FC236}">
                <a16:creationId xmlns:a16="http://schemas.microsoft.com/office/drawing/2014/main" id="{73004080-86CE-ABF2-3D02-E12EA1B258F2}"/>
              </a:ext>
            </a:extLst>
          </p:cNvPr>
          <p:cNvSpPr txBox="1"/>
          <p:nvPr/>
        </p:nvSpPr>
        <p:spPr>
          <a:xfrm flipV="1">
            <a:off x="11354928" y="4056975"/>
            <a:ext cx="838195" cy="584775"/>
          </a:xfrm>
          <a:prstGeom prst="rect">
            <a:avLst/>
          </a:prstGeom>
          <a:noFill/>
        </p:spPr>
        <p:txBody>
          <a:bodyPr wrap="square" rtlCol="0">
            <a:spAutoFit/>
          </a:bodyPr>
          <a:lstStyle/>
          <a:p>
            <a:r>
              <a:rPr lang="en-GB" sz="3200" dirty="0">
                <a:solidFill>
                  <a:srgbClr val="84C2B2"/>
                </a:solidFill>
                <a:latin typeface="Montserrat" pitchFamily="2" charset="77"/>
                <a:ea typeface="Now"/>
                <a:cs typeface="Now"/>
                <a:sym typeface="Now"/>
              </a:rPr>
              <a:t>✜</a:t>
            </a:r>
            <a:endParaRPr lang="en-GB" i="1" dirty="0">
              <a:solidFill>
                <a:srgbClr val="FFFFFF"/>
              </a:solidFill>
              <a:latin typeface="Montserrat" pitchFamily="2" charset="77"/>
              <a:ea typeface="Now"/>
              <a:cs typeface="Now"/>
              <a:sym typeface="Now"/>
            </a:endParaRPr>
          </a:p>
        </p:txBody>
      </p:sp>
      <p:sp>
        <p:nvSpPr>
          <p:cNvPr id="11" name="TextBox 10">
            <a:extLst>
              <a:ext uri="{FF2B5EF4-FFF2-40B4-BE49-F238E27FC236}">
                <a16:creationId xmlns:a16="http://schemas.microsoft.com/office/drawing/2014/main" id="{2B577173-7A6D-5D9A-1772-FCC97B9F426C}"/>
              </a:ext>
            </a:extLst>
          </p:cNvPr>
          <p:cNvSpPr txBox="1"/>
          <p:nvPr/>
        </p:nvSpPr>
        <p:spPr>
          <a:xfrm flipV="1">
            <a:off x="8314770" y="5902349"/>
            <a:ext cx="838195" cy="584775"/>
          </a:xfrm>
          <a:prstGeom prst="rect">
            <a:avLst/>
          </a:prstGeom>
          <a:noFill/>
        </p:spPr>
        <p:txBody>
          <a:bodyPr wrap="square" rtlCol="0">
            <a:spAutoFit/>
          </a:bodyPr>
          <a:lstStyle/>
          <a:p>
            <a:r>
              <a:rPr lang="en-GB" sz="3200" dirty="0">
                <a:solidFill>
                  <a:srgbClr val="84C2B2"/>
                </a:solidFill>
                <a:latin typeface="Montserrat" pitchFamily="2" charset="77"/>
                <a:ea typeface="Now"/>
                <a:cs typeface="Now"/>
                <a:sym typeface="Now"/>
              </a:rPr>
              <a:t>✜</a:t>
            </a:r>
            <a:endParaRPr lang="en-GB" i="1" dirty="0">
              <a:solidFill>
                <a:srgbClr val="FFFFFF"/>
              </a:solidFill>
              <a:latin typeface="Montserrat" pitchFamily="2" charset="77"/>
              <a:ea typeface="Now"/>
              <a:cs typeface="Now"/>
              <a:sym typeface="Now"/>
            </a:endParaRPr>
          </a:p>
        </p:txBody>
      </p:sp>
      <p:sp>
        <p:nvSpPr>
          <p:cNvPr id="12" name="TextBox 11">
            <a:extLst>
              <a:ext uri="{FF2B5EF4-FFF2-40B4-BE49-F238E27FC236}">
                <a16:creationId xmlns:a16="http://schemas.microsoft.com/office/drawing/2014/main" id="{739CF3E2-FA5F-4F6F-57A7-978A679F05BD}"/>
              </a:ext>
            </a:extLst>
          </p:cNvPr>
          <p:cNvSpPr txBox="1"/>
          <p:nvPr/>
        </p:nvSpPr>
        <p:spPr>
          <a:xfrm flipV="1">
            <a:off x="11246390" y="6294435"/>
            <a:ext cx="838195" cy="584775"/>
          </a:xfrm>
          <a:prstGeom prst="rect">
            <a:avLst/>
          </a:prstGeom>
          <a:noFill/>
        </p:spPr>
        <p:txBody>
          <a:bodyPr wrap="square" rtlCol="0">
            <a:spAutoFit/>
          </a:bodyPr>
          <a:lstStyle/>
          <a:p>
            <a:r>
              <a:rPr lang="en-GB" sz="3200" dirty="0">
                <a:solidFill>
                  <a:srgbClr val="84C2B2"/>
                </a:solidFill>
                <a:latin typeface="Montserrat" pitchFamily="2" charset="77"/>
                <a:ea typeface="Now"/>
                <a:cs typeface="Now"/>
                <a:sym typeface="Now"/>
              </a:rPr>
              <a:t>✜</a:t>
            </a:r>
            <a:endParaRPr lang="en-GB" i="1" dirty="0">
              <a:solidFill>
                <a:srgbClr val="FFFFFF"/>
              </a:solidFill>
              <a:latin typeface="Montserrat" pitchFamily="2" charset="77"/>
              <a:ea typeface="Now"/>
              <a:cs typeface="Now"/>
              <a:sym typeface="Now"/>
            </a:endParaRPr>
          </a:p>
        </p:txBody>
      </p:sp>
      <p:sp>
        <p:nvSpPr>
          <p:cNvPr id="15" name="TextBox 14">
            <a:extLst>
              <a:ext uri="{FF2B5EF4-FFF2-40B4-BE49-F238E27FC236}">
                <a16:creationId xmlns:a16="http://schemas.microsoft.com/office/drawing/2014/main" id="{35482B9C-D28B-8326-0D00-661442986C96}"/>
              </a:ext>
            </a:extLst>
          </p:cNvPr>
          <p:cNvSpPr txBox="1"/>
          <p:nvPr/>
        </p:nvSpPr>
        <p:spPr>
          <a:xfrm flipV="1">
            <a:off x="8455101" y="7043561"/>
            <a:ext cx="838195" cy="584775"/>
          </a:xfrm>
          <a:prstGeom prst="rect">
            <a:avLst/>
          </a:prstGeom>
          <a:noFill/>
        </p:spPr>
        <p:txBody>
          <a:bodyPr wrap="square" rtlCol="0">
            <a:spAutoFit/>
          </a:bodyPr>
          <a:lstStyle/>
          <a:p>
            <a:r>
              <a:rPr lang="en-GB" sz="3200" dirty="0">
                <a:solidFill>
                  <a:srgbClr val="84C2B2"/>
                </a:solidFill>
                <a:latin typeface="Montserrat" pitchFamily="2" charset="77"/>
                <a:ea typeface="Now"/>
                <a:cs typeface="Now"/>
                <a:sym typeface="Now"/>
              </a:rPr>
              <a:t>✜</a:t>
            </a:r>
            <a:endParaRPr lang="en-GB" i="1" dirty="0">
              <a:solidFill>
                <a:srgbClr val="FFFFFF"/>
              </a:solidFill>
              <a:latin typeface="Montserrat" pitchFamily="2" charset="77"/>
              <a:ea typeface="Now"/>
              <a:cs typeface="Now"/>
              <a:sym typeface="Now"/>
            </a:endParaRPr>
          </a:p>
        </p:txBody>
      </p:sp>
    </p:spTree>
    <p:extLst>
      <p:ext uri="{BB962C8B-B14F-4D97-AF65-F5344CB8AC3E}">
        <p14:creationId xmlns:p14="http://schemas.microsoft.com/office/powerpoint/2010/main" val="405505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2"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4C802-38CC-1901-C670-260F7D049C4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5FAADA8-CA37-49C5-5179-9E6A60862891}"/>
              </a:ext>
            </a:extLst>
          </p:cNvPr>
          <p:cNvSpPr/>
          <p:nvPr/>
        </p:nvSpPr>
        <p:spPr>
          <a:xfrm>
            <a:off x="0" y="31012"/>
            <a:ext cx="18288000" cy="10287000"/>
          </a:xfrm>
          <a:prstGeom prst="rect">
            <a:avLst/>
          </a:prstGeom>
          <a:solidFill>
            <a:srgbClr val="47425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3200" i="1" dirty="0">
              <a:solidFill>
                <a:srgbClr val="FFFFFF"/>
              </a:solidFill>
              <a:latin typeface="Montserrat" pitchFamily="2" charset="77"/>
              <a:ea typeface="Now"/>
              <a:cs typeface="Now"/>
              <a:sym typeface="Now"/>
            </a:endParaRPr>
          </a:p>
        </p:txBody>
      </p:sp>
      <p:sp>
        <p:nvSpPr>
          <p:cNvPr id="3" name="AutoShape 2">
            <a:extLst>
              <a:ext uri="{FF2B5EF4-FFF2-40B4-BE49-F238E27FC236}">
                <a16:creationId xmlns:a16="http://schemas.microsoft.com/office/drawing/2014/main" id="{D1A6D0C9-6A19-49BE-C7FB-C344FF476323}"/>
              </a:ext>
            </a:extLst>
          </p:cNvPr>
          <p:cNvSpPr/>
          <p:nvPr/>
        </p:nvSpPr>
        <p:spPr>
          <a:xfrm flipV="1">
            <a:off x="1942764" y="1028700"/>
            <a:ext cx="0" cy="1620000"/>
          </a:xfrm>
          <a:prstGeom prst="line">
            <a:avLst/>
          </a:prstGeom>
          <a:ln w="66675" cap="rnd">
            <a:solidFill>
              <a:srgbClr val="D1A05D"/>
            </a:solidFill>
            <a:prstDash val="sysDot"/>
            <a:headEnd type="none" w="sm" len="sm"/>
            <a:tailEnd type="none" w="sm" len="sm"/>
          </a:ln>
        </p:spPr>
        <p:txBody>
          <a:bodyPr/>
          <a:lstStyle/>
          <a:p>
            <a:endParaRPr lang="en-GB"/>
          </a:p>
        </p:txBody>
      </p:sp>
      <p:sp>
        <p:nvSpPr>
          <p:cNvPr id="8" name="Freeform 7">
            <a:extLst>
              <a:ext uri="{FF2B5EF4-FFF2-40B4-BE49-F238E27FC236}">
                <a16:creationId xmlns:a16="http://schemas.microsoft.com/office/drawing/2014/main" id="{64B85F01-B596-8EA1-8ABC-427E926816FC}"/>
              </a:ext>
            </a:extLst>
          </p:cNvPr>
          <p:cNvSpPr/>
          <p:nvPr/>
        </p:nvSpPr>
        <p:spPr>
          <a:xfrm>
            <a:off x="14632843" y="6536616"/>
            <a:ext cx="3655158" cy="3750384"/>
          </a:xfrm>
          <a:custGeom>
            <a:avLst/>
            <a:gdLst/>
            <a:ahLst/>
            <a:cxnLst/>
            <a:rect l="l" t="t" r="r" b="b"/>
            <a:pathLst>
              <a:path w="5252915" h="5443368">
                <a:moveTo>
                  <a:pt x="0" y="0"/>
                </a:moveTo>
                <a:lnTo>
                  <a:pt x="5252916" y="0"/>
                </a:lnTo>
                <a:lnTo>
                  <a:pt x="5252916" y="5443368"/>
                </a:lnTo>
                <a:lnTo>
                  <a:pt x="0" y="5443368"/>
                </a:lnTo>
                <a:lnTo>
                  <a:pt x="0" y="0"/>
                </a:lnTo>
                <a:close/>
              </a:path>
            </a:pathLst>
          </a:custGeom>
          <a:blipFill>
            <a:blip r:embed="rId3"/>
            <a:stretch>
              <a:fillRect r="-275042" b="-45142"/>
            </a:stretch>
          </a:blipFill>
        </p:spPr>
        <p:txBody>
          <a:bodyPr/>
          <a:lstStyle/>
          <a:p>
            <a:endParaRPr lang="en-US"/>
          </a:p>
        </p:txBody>
      </p:sp>
      <p:grpSp>
        <p:nvGrpSpPr>
          <p:cNvPr id="6" name="Group 5">
            <a:extLst>
              <a:ext uri="{FF2B5EF4-FFF2-40B4-BE49-F238E27FC236}">
                <a16:creationId xmlns:a16="http://schemas.microsoft.com/office/drawing/2014/main" id="{232F01D9-3009-A3A4-603C-259D53CB3EE7}"/>
              </a:ext>
            </a:extLst>
          </p:cNvPr>
          <p:cNvGrpSpPr/>
          <p:nvPr/>
        </p:nvGrpSpPr>
        <p:grpSpPr>
          <a:xfrm>
            <a:off x="1598989" y="1494925"/>
            <a:ext cx="687549" cy="687549"/>
            <a:chOff x="0" y="0"/>
            <a:chExt cx="812800" cy="812800"/>
          </a:xfrm>
        </p:grpSpPr>
        <p:sp>
          <p:nvSpPr>
            <p:cNvPr id="7" name="Freeform 6">
              <a:extLst>
                <a:ext uri="{FF2B5EF4-FFF2-40B4-BE49-F238E27FC236}">
                  <a16:creationId xmlns:a16="http://schemas.microsoft.com/office/drawing/2014/main" id="{B3B2ACDA-81D0-B436-DA86-D0DEA3C2760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4C2B2"/>
            </a:solidFill>
          </p:spPr>
          <p:txBody>
            <a:bodyPr/>
            <a:lstStyle/>
            <a:p>
              <a:endParaRPr lang="en-GB"/>
            </a:p>
          </p:txBody>
        </p:sp>
        <p:sp>
          <p:nvSpPr>
            <p:cNvPr id="9" name="TextBox 7">
              <a:extLst>
                <a:ext uri="{FF2B5EF4-FFF2-40B4-BE49-F238E27FC236}">
                  <a16:creationId xmlns:a16="http://schemas.microsoft.com/office/drawing/2014/main" id="{1360901B-0138-BCB7-1FFE-F3C8EDA33F55}"/>
                </a:ext>
              </a:extLst>
            </p:cNvPr>
            <p:cNvSpPr txBox="1"/>
            <p:nvPr/>
          </p:nvSpPr>
          <p:spPr>
            <a:xfrm>
              <a:off x="76200" y="76200"/>
              <a:ext cx="660400" cy="660400"/>
            </a:xfrm>
            <a:prstGeom prst="rect">
              <a:avLst/>
            </a:prstGeom>
          </p:spPr>
          <p:txBody>
            <a:bodyPr lIns="42554" tIns="42554" rIns="42554" bIns="42554" rtlCol="0" anchor="ctr"/>
            <a:lstStyle/>
            <a:p>
              <a:pPr algn="ctr">
                <a:lnSpc>
                  <a:spcPts val="1680"/>
                </a:lnSpc>
              </a:pPr>
              <a:endParaRPr/>
            </a:p>
          </p:txBody>
        </p:sp>
      </p:grpSp>
      <p:sp>
        <p:nvSpPr>
          <p:cNvPr id="10" name="TextBox 8">
            <a:extLst>
              <a:ext uri="{FF2B5EF4-FFF2-40B4-BE49-F238E27FC236}">
                <a16:creationId xmlns:a16="http://schemas.microsoft.com/office/drawing/2014/main" id="{0E287A5E-3E33-89E6-49C3-820DFD10B967}"/>
              </a:ext>
            </a:extLst>
          </p:cNvPr>
          <p:cNvSpPr txBox="1"/>
          <p:nvPr/>
        </p:nvSpPr>
        <p:spPr>
          <a:xfrm>
            <a:off x="3124200" y="1438299"/>
            <a:ext cx="12801597" cy="807913"/>
          </a:xfrm>
          <a:prstGeom prst="rect">
            <a:avLst/>
          </a:prstGeom>
        </p:spPr>
        <p:txBody>
          <a:bodyPr wrap="square" lIns="0" tIns="0" rIns="0" bIns="0" rtlCol="0" anchor="t">
            <a:spAutoFit/>
          </a:bodyPr>
          <a:lstStyle/>
          <a:p>
            <a:pPr marL="0" lvl="0" indent="0" algn="l">
              <a:lnSpc>
                <a:spcPts val="6283"/>
              </a:lnSpc>
              <a:spcBef>
                <a:spcPct val="0"/>
              </a:spcBef>
            </a:pPr>
            <a:r>
              <a:rPr lang="en-US" sz="5324" spc="532" dirty="0">
                <a:solidFill>
                  <a:srgbClr val="FFFFFF"/>
                </a:solidFill>
                <a:latin typeface="Montserrat" pitchFamily="2" charset="77"/>
                <a:ea typeface="Playlist Script"/>
                <a:cs typeface="Playlist Script"/>
                <a:sym typeface="Playlist Script"/>
              </a:rPr>
              <a:t>How to write prayers</a:t>
            </a:r>
          </a:p>
        </p:txBody>
      </p:sp>
      <p:sp>
        <p:nvSpPr>
          <p:cNvPr id="4" name="TextBox 3">
            <a:extLst>
              <a:ext uri="{FF2B5EF4-FFF2-40B4-BE49-F238E27FC236}">
                <a16:creationId xmlns:a16="http://schemas.microsoft.com/office/drawing/2014/main" id="{86A46D72-22DD-4389-48B0-09620D216440}"/>
              </a:ext>
            </a:extLst>
          </p:cNvPr>
          <p:cNvSpPr txBox="1"/>
          <p:nvPr/>
        </p:nvSpPr>
        <p:spPr>
          <a:xfrm>
            <a:off x="5865314" y="7724789"/>
            <a:ext cx="14988874" cy="369332"/>
          </a:xfrm>
          <a:prstGeom prst="rect">
            <a:avLst/>
          </a:prstGeom>
        </p:spPr>
        <p:txBody>
          <a:bodyPr wrap="square" lIns="0" tIns="0" rIns="0" bIns="0" rtlCol="0" anchor="t">
            <a:spAutoFit/>
          </a:bodyPr>
          <a:lstStyle/>
          <a:p>
            <a:pPr>
              <a:spcAft>
                <a:spcPts val="2400"/>
              </a:spcAft>
            </a:pPr>
            <a:endParaRPr lang="en-US" sz="2400" i="1" dirty="0">
              <a:solidFill>
                <a:srgbClr val="FFFFFF"/>
              </a:solidFill>
              <a:latin typeface="Montserrat" pitchFamily="2" charset="77"/>
              <a:ea typeface="Now"/>
              <a:cs typeface="Now"/>
              <a:sym typeface="Now"/>
            </a:endParaRPr>
          </a:p>
        </p:txBody>
      </p:sp>
      <p:sp>
        <p:nvSpPr>
          <p:cNvPr id="13" name="TextBox 12">
            <a:extLst>
              <a:ext uri="{FF2B5EF4-FFF2-40B4-BE49-F238E27FC236}">
                <a16:creationId xmlns:a16="http://schemas.microsoft.com/office/drawing/2014/main" id="{C06FE28D-47B9-CEB9-F9D7-F3BD502F3D5A}"/>
              </a:ext>
            </a:extLst>
          </p:cNvPr>
          <p:cNvSpPr txBox="1"/>
          <p:nvPr/>
        </p:nvSpPr>
        <p:spPr>
          <a:xfrm>
            <a:off x="7021943" y="4140000"/>
            <a:ext cx="8218058" cy="3508653"/>
          </a:xfrm>
          <a:prstGeom prst="rect">
            <a:avLst/>
          </a:prstGeom>
          <a:noFill/>
        </p:spPr>
        <p:txBody>
          <a:bodyPr wrap="square">
            <a:spAutoFit/>
          </a:bodyPr>
          <a:lstStyle/>
          <a:p>
            <a:pPr>
              <a:spcAft>
                <a:spcPts val="600"/>
              </a:spcAft>
              <a:tabLst>
                <a:tab pos="352425" algn="l"/>
              </a:tabLst>
            </a:pPr>
            <a:r>
              <a:rPr lang="en-GB" sz="2400" dirty="0">
                <a:solidFill>
                  <a:srgbClr val="FFFFFF"/>
                </a:solidFill>
                <a:latin typeface="Montserrat" pitchFamily="2" charset="77"/>
                <a:ea typeface="Now"/>
                <a:cs typeface="Now"/>
                <a:sym typeface="Now"/>
              </a:rPr>
              <a:t>Holy God,</a:t>
            </a:r>
          </a:p>
          <a:p>
            <a:pPr>
              <a:spcAft>
                <a:spcPts val="600"/>
              </a:spcAft>
              <a:tabLst>
                <a:tab pos="352425" algn="l"/>
              </a:tabLst>
            </a:pPr>
            <a:r>
              <a:rPr lang="en-GB" sz="2400" dirty="0">
                <a:solidFill>
                  <a:srgbClr val="FFFFFF"/>
                </a:solidFill>
                <a:latin typeface="Montserrat" pitchFamily="2" charset="77"/>
                <a:ea typeface="Now"/>
                <a:cs typeface="Now"/>
                <a:sym typeface="Now"/>
              </a:rPr>
              <a:t>faithful and unchanging:</a:t>
            </a:r>
          </a:p>
          <a:p>
            <a:pPr>
              <a:spcAft>
                <a:spcPts val="600"/>
              </a:spcAft>
              <a:tabLst>
                <a:tab pos="352425" algn="l"/>
              </a:tabLst>
            </a:pPr>
            <a:r>
              <a:rPr lang="en-GB" sz="2400" dirty="0">
                <a:solidFill>
                  <a:srgbClr val="FFFFFF"/>
                </a:solidFill>
                <a:latin typeface="Montserrat" pitchFamily="2" charset="77"/>
                <a:ea typeface="Now"/>
                <a:cs typeface="Now"/>
                <a:sym typeface="Now"/>
              </a:rPr>
              <a:t>enlarge our minds with the knowledge of your truth,</a:t>
            </a:r>
          </a:p>
          <a:p>
            <a:pPr>
              <a:spcAft>
                <a:spcPts val="600"/>
              </a:spcAft>
              <a:tabLst>
                <a:tab pos="352425" algn="l"/>
              </a:tabLst>
            </a:pPr>
            <a:r>
              <a:rPr lang="en-GB" sz="2400" dirty="0">
                <a:solidFill>
                  <a:srgbClr val="FFFFFF"/>
                </a:solidFill>
                <a:latin typeface="Montserrat" pitchFamily="2" charset="77"/>
                <a:ea typeface="Now"/>
                <a:cs typeface="Now"/>
                <a:sym typeface="Now"/>
              </a:rPr>
              <a:t>and draw us more deeply into the mystery of your love,</a:t>
            </a:r>
          </a:p>
          <a:p>
            <a:pPr>
              <a:spcAft>
                <a:spcPts val="600"/>
              </a:spcAft>
              <a:tabLst>
                <a:tab pos="352425" algn="l"/>
              </a:tabLst>
            </a:pPr>
            <a:r>
              <a:rPr lang="en-GB" sz="2400" dirty="0">
                <a:solidFill>
                  <a:srgbClr val="FFFFFF"/>
                </a:solidFill>
                <a:latin typeface="Montserrat" pitchFamily="2" charset="77"/>
                <a:ea typeface="Now"/>
                <a:cs typeface="Now"/>
                <a:sym typeface="Now"/>
              </a:rPr>
              <a:t>that we may truly worship you,</a:t>
            </a:r>
          </a:p>
          <a:p>
            <a:pPr>
              <a:spcAft>
                <a:spcPts val="600"/>
              </a:spcAft>
              <a:tabLst>
                <a:tab pos="352425" algn="l"/>
              </a:tabLst>
            </a:pPr>
            <a:r>
              <a:rPr lang="en-GB" sz="2400" dirty="0">
                <a:solidFill>
                  <a:srgbClr val="FFFFFF"/>
                </a:solidFill>
                <a:latin typeface="Montserrat" pitchFamily="2" charset="77"/>
                <a:ea typeface="Now"/>
                <a:cs typeface="Now"/>
                <a:sym typeface="Now"/>
              </a:rPr>
              <a:t>Father, Son and Holy Spirit,</a:t>
            </a:r>
          </a:p>
          <a:p>
            <a:pPr>
              <a:spcAft>
                <a:spcPts val="600"/>
              </a:spcAft>
              <a:tabLst>
                <a:tab pos="352425" algn="l"/>
              </a:tabLst>
            </a:pPr>
            <a:r>
              <a:rPr lang="en-GB" sz="2400" dirty="0">
                <a:solidFill>
                  <a:srgbClr val="FFFFFF"/>
                </a:solidFill>
                <a:latin typeface="Montserrat" pitchFamily="2" charset="77"/>
                <a:ea typeface="Now"/>
                <a:cs typeface="Now"/>
                <a:sym typeface="Now"/>
              </a:rPr>
              <a:t>one God, now and for ever.</a:t>
            </a:r>
            <a:r>
              <a:rPr lang="en-GB" sz="2400" i="1" dirty="0">
                <a:solidFill>
                  <a:srgbClr val="FFFFFF"/>
                </a:solidFill>
                <a:latin typeface="Montserrat" pitchFamily="2" charset="77"/>
                <a:ea typeface="Now"/>
                <a:cs typeface="Now"/>
                <a:sym typeface="Now"/>
              </a:rPr>
              <a:t> Amen.</a:t>
            </a:r>
          </a:p>
        </p:txBody>
      </p:sp>
      <p:sp>
        <p:nvSpPr>
          <p:cNvPr id="16" name="TextBox 15">
            <a:extLst>
              <a:ext uri="{FF2B5EF4-FFF2-40B4-BE49-F238E27FC236}">
                <a16:creationId xmlns:a16="http://schemas.microsoft.com/office/drawing/2014/main" id="{0CDF3895-14B4-9B59-6C9D-64ED22376877}"/>
              </a:ext>
            </a:extLst>
          </p:cNvPr>
          <p:cNvSpPr txBox="1"/>
          <p:nvPr/>
        </p:nvSpPr>
        <p:spPr>
          <a:xfrm>
            <a:off x="1663200" y="4139436"/>
            <a:ext cx="4582026" cy="5262979"/>
          </a:xfrm>
          <a:prstGeom prst="rect">
            <a:avLst/>
          </a:prstGeom>
          <a:noFill/>
        </p:spPr>
        <p:txBody>
          <a:bodyPr wrap="square">
            <a:spAutoFit/>
          </a:bodyPr>
          <a:lstStyle/>
          <a:p>
            <a:pPr marL="457200" indent="-457200">
              <a:buAutoNum type="arabicPeriod"/>
              <a:tabLst>
                <a:tab pos="352425" algn="l"/>
              </a:tabLst>
            </a:pPr>
            <a:r>
              <a:rPr lang="en-GB" sz="2400" dirty="0">
                <a:solidFill>
                  <a:srgbClr val="FFFFFF"/>
                </a:solidFill>
                <a:latin typeface="Montserrat" pitchFamily="2" charset="77"/>
                <a:ea typeface="Now"/>
                <a:cs typeface="Now"/>
                <a:sym typeface="Now"/>
              </a:rPr>
              <a:t>The address to God</a:t>
            </a:r>
          </a:p>
          <a:p>
            <a:pPr marL="457200" indent="-457200">
              <a:buAutoNum type="arabicPeriod"/>
              <a:tabLst>
                <a:tab pos="352425" algn="l"/>
              </a:tabLst>
            </a:pPr>
            <a:endParaRPr lang="en-GB" sz="2400" dirty="0">
              <a:solidFill>
                <a:srgbClr val="FFFFFF"/>
              </a:solidFill>
              <a:latin typeface="Montserrat" pitchFamily="2" charset="77"/>
              <a:ea typeface="Now"/>
              <a:cs typeface="Now"/>
              <a:sym typeface="Now"/>
            </a:endParaRPr>
          </a:p>
          <a:p>
            <a:pPr marL="457200" indent="-457200">
              <a:buAutoNum type="arabicPeriod"/>
              <a:tabLst>
                <a:tab pos="352425" algn="l"/>
              </a:tabLst>
            </a:pPr>
            <a:endParaRPr lang="en-GB" sz="2400" dirty="0">
              <a:solidFill>
                <a:srgbClr val="FFFFFF"/>
              </a:solidFill>
              <a:latin typeface="Montserrat" pitchFamily="2" charset="77"/>
              <a:ea typeface="Now"/>
              <a:cs typeface="Now"/>
              <a:sym typeface="Now"/>
            </a:endParaRPr>
          </a:p>
          <a:p>
            <a:pPr marL="457200" indent="-457200">
              <a:buFontTx/>
              <a:buAutoNum type="arabicPeriod"/>
              <a:tabLst>
                <a:tab pos="352425" algn="l"/>
              </a:tabLst>
            </a:pPr>
            <a:r>
              <a:rPr lang="en-GB" sz="2400" dirty="0">
                <a:solidFill>
                  <a:srgbClr val="FFFFFF"/>
                </a:solidFill>
                <a:latin typeface="Montserrat" pitchFamily="2" charset="77"/>
                <a:ea typeface="Now"/>
                <a:cs typeface="Now"/>
                <a:sym typeface="Now"/>
              </a:rPr>
              <a:t>What God has done</a:t>
            </a:r>
          </a:p>
          <a:p>
            <a:pPr marL="457200" indent="-457200">
              <a:buFontTx/>
              <a:buAutoNum type="arabicPeriod"/>
              <a:tabLst>
                <a:tab pos="352425" algn="l"/>
              </a:tabLst>
            </a:pPr>
            <a:endParaRPr lang="en-GB" sz="2400" dirty="0">
              <a:solidFill>
                <a:srgbClr val="FFFFFF"/>
              </a:solidFill>
              <a:latin typeface="Montserrat" pitchFamily="2" charset="77"/>
              <a:ea typeface="Now"/>
              <a:cs typeface="Now"/>
              <a:sym typeface="Now"/>
            </a:endParaRPr>
          </a:p>
          <a:p>
            <a:pPr marL="457200" indent="-457200">
              <a:buFontTx/>
              <a:buAutoNum type="arabicPeriod"/>
              <a:tabLst>
                <a:tab pos="352425" algn="l"/>
              </a:tabLst>
            </a:pPr>
            <a:endParaRPr lang="en-GB" sz="2400" dirty="0">
              <a:solidFill>
                <a:srgbClr val="FFFFFF"/>
              </a:solidFill>
              <a:latin typeface="Montserrat" pitchFamily="2" charset="77"/>
              <a:ea typeface="Now"/>
              <a:cs typeface="Now"/>
              <a:sym typeface="Now"/>
            </a:endParaRPr>
          </a:p>
          <a:p>
            <a:pPr marL="457200" indent="-457200">
              <a:buFontTx/>
              <a:buAutoNum type="arabicPeriod"/>
              <a:tabLst>
                <a:tab pos="352425" algn="l"/>
              </a:tabLst>
            </a:pPr>
            <a:r>
              <a:rPr lang="en-GB" sz="2400" dirty="0">
                <a:solidFill>
                  <a:srgbClr val="FFFFFF"/>
                </a:solidFill>
                <a:latin typeface="Montserrat" pitchFamily="2" charset="77"/>
                <a:ea typeface="Now"/>
                <a:cs typeface="Now"/>
                <a:sym typeface="Now"/>
              </a:rPr>
              <a:t>The request</a:t>
            </a:r>
          </a:p>
          <a:p>
            <a:pPr marL="457200" indent="-457200">
              <a:buFontTx/>
              <a:buAutoNum type="arabicPeriod"/>
              <a:tabLst>
                <a:tab pos="352425" algn="l"/>
              </a:tabLst>
            </a:pPr>
            <a:endParaRPr lang="en-GB" sz="2400" dirty="0">
              <a:solidFill>
                <a:srgbClr val="FFFFFF"/>
              </a:solidFill>
              <a:latin typeface="Montserrat" pitchFamily="2" charset="77"/>
              <a:ea typeface="Now"/>
              <a:cs typeface="Now"/>
              <a:sym typeface="Now"/>
            </a:endParaRPr>
          </a:p>
          <a:p>
            <a:pPr marL="457200" indent="-457200">
              <a:buFontTx/>
              <a:buAutoNum type="arabicPeriod"/>
              <a:tabLst>
                <a:tab pos="352425" algn="l"/>
              </a:tabLst>
            </a:pPr>
            <a:endParaRPr lang="en-GB" sz="2400" dirty="0">
              <a:solidFill>
                <a:srgbClr val="FFFFFF"/>
              </a:solidFill>
              <a:latin typeface="Montserrat" pitchFamily="2" charset="77"/>
              <a:ea typeface="Now"/>
              <a:cs typeface="Now"/>
              <a:sym typeface="Now"/>
            </a:endParaRPr>
          </a:p>
          <a:p>
            <a:pPr marL="457200" indent="-457200">
              <a:buAutoNum type="arabicPeriod"/>
              <a:tabLst>
                <a:tab pos="352425" algn="l"/>
              </a:tabLst>
            </a:pPr>
            <a:r>
              <a:rPr lang="en-GB" sz="2400" dirty="0">
                <a:solidFill>
                  <a:srgbClr val="FFFFFF"/>
                </a:solidFill>
                <a:latin typeface="Montserrat" pitchFamily="2" charset="77"/>
                <a:ea typeface="Now"/>
                <a:cs typeface="Now"/>
                <a:sym typeface="Now"/>
              </a:rPr>
              <a:t>The outcome</a:t>
            </a:r>
          </a:p>
          <a:p>
            <a:pPr marL="457200" indent="-457200">
              <a:buAutoNum type="arabicPeriod"/>
              <a:tabLst>
                <a:tab pos="352425" algn="l"/>
              </a:tabLst>
            </a:pPr>
            <a:endParaRPr lang="en-GB" sz="2400" dirty="0">
              <a:solidFill>
                <a:srgbClr val="FFFFFF"/>
              </a:solidFill>
              <a:latin typeface="Montserrat" pitchFamily="2" charset="77"/>
              <a:ea typeface="Now"/>
              <a:cs typeface="Now"/>
              <a:sym typeface="Now"/>
            </a:endParaRPr>
          </a:p>
          <a:p>
            <a:pPr marL="457200" indent="-457200">
              <a:buAutoNum type="arabicPeriod"/>
              <a:tabLst>
                <a:tab pos="352425" algn="l"/>
              </a:tabLst>
            </a:pPr>
            <a:endParaRPr lang="en-GB" sz="2400" dirty="0">
              <a:solidFill>
                <a:srgbClr val="FFFFFF"/>
              </a:solidFill>
              <a:latin typeface="Montserrat" pitchFamily="2" charset="77"/>
              <a:ea typeface="Now"/>
              <a:cs typeface="Now"/>
              <a:sym typeface="Now"/>
            </a:endParaRPr>
          </a:p>
          <a:p>
            <a:pPr marL="457200" indent="-457200">
              <a:buAutoNum type="arabicPeriod"/>
              <a:tabLst>
                <a:tab pos="352425" algn="l"/>
              </a:tabLst>
            </a:pPr>
            <a:r>
              <a:rPr lang="en-GB" sz="2400" dirty="0">
                <a:solidFill>
                  <a:srgbClr val="FFFFFF"/>
                </a:solidFill>
                <a:latin typeface="Montserrat" pitchFamily="2" charset="77"/>
                <a:ea typeface="Now"/>
                <a:cs typeface="Now"/>
                <a:sym typeface="Now"/>
              </a:rPr>
              <a:t>The conclusion</a:t>
            </a:r>
          </a:p>
          <a:p>
            <a:pPr marL="457200" indent="-457200">
              <a:buAutoNum type="arabicPeriod"/>
              <a:tabLst>
                <a:tab pos="352425" algn="l"/>
              </a:tabLst>
            </a:pPr>
            <a:endParaRPr lang="en-GB" sz="2400" dirty="0">
              <a:solidFill>
                <a:srgbClr val="FFFFFF"/>
              </a:solidFill>
              <a:latin typeface="Montserrat" pitchFamily="2" charset="77"/>
              <a:ea typeface="Now"/>
              <a:cs typeface="Now"/>
              <a:sym typeface="Now"/>
            </a:endParaRPr>
          </a:p>
        </p:txBody>
      </p:sp>
      <p:sp>
        <p:nvSpPr>
          <p:cNvPr id="20" name="TextBox 19">
            <a:extLst>
              <a:ext uri="{FF2B5EF4-FFF2-40B4-BE49-F238E27FC236}">
                <a16:creationId xmlns:a16="http://schemas.microsoft.com/office/drawing/2014/main" id="{4F01B34A-0396-0171-B048-5B5C2B61537E}"/>
              </a:ext>
            </a:extLst>
          </p:cNvPr>
          <p:cNvSpPr txBox="1"/>
          <p:nvPr/>
        </p:nvSpPr>
        <p:spPr>
          <a:xfrm>
            <a:off x="1663447" y="2973600"/>
            <a:ext cx="4395712" cy="646331"/>
          </a:xfrm>
          <a:prstGeom prst="rect">
            <a:avLst/>
          </a:prstGeom>
          <a:noFill/>
        </p:spPr>
        <p:txBody>
          <a:bodyPr wrap="square" rtlCol="0">
            <a:spAutoFit/>
          </a:bodyPr>
          <a:lstStyle/>
          <a:p>
            <a:r>
              <a:rPr lang="en-GB" sz="3600" dirty="0">
                <a:solidFill>
                  <a:schemeClr val="bg1"/>
                </a:solidFill>
                <a:latin typeface="Montserrat" pitchFamily="2" charset="77"/>
              </a:rPr>
              <a:t>The Collect Form</a:t>
            </a:r>
          </a:p>
        </p:txBody>
      </p:sp>
      <p:sp>
        <p:nvSpPr>
          <p:cNvPr id="5" name="TextBox 4">
            <a:extLst>
              <a:ext uri="{FF2B5EF4-FFF2-40B4-BE49-F238E27FC236}">
                <a16:creationId xmlns:a16="http://schemas.microsoft.com/office/drawing/2014/main" id="{2EF42C17-91BA-D8E0-FC7D-E97062236B6F}"/>
              </a:ext>
            </a:extLst>
          </p:cNvPr>
          <p:cNvSpPr txBox="1"/>
          <p:nvPr/>
        </p:nvSpPr>
        <p:spPr>
          <a:xfrm flipV="1">
            <a:off x="8403744" y="4081407"/>
            <a:ext cx="838195" cy="584775"/>
          </a:xfrm>
          <a:prstGeom prst="rect">
            <a:avLst/>
          </a:prstGeom>
          <a:noFill/>
        </p:spPr>
        <p:txBody>
          <a:bodyPr wrap="square" rtlCol="0">
            <a:spAutoFit/>
          </a:bodyPr>
          <a:lstStyle/>
          <a:p>
            <a:r>
              <a:rPr lang="en-GB" sz="3200" dirty="0">
                <a:solidFill>
                  <a:srgbClr val="84C2B2"/>
                </a:solidFill>
                <a:latin typeface="Montserrat" pitchFamily="2" charset="77"/>
                <a:ea typeface="Now"/>
                <a:cs typeface="Now"/>
                <a:sym typeface="Now"/>
              </a:rPr>
              <a:t>✜</a:t>
            </a:r>
            <a:endParaRPr lang="en-GB" i="1" dirty="0">
              <a:solidFill>
                <a:srgbClr val="FFFFFF"/>
              </a:solidFill>
              <a:latin typeface="Montserrat" pitchFamily="2" charset="77"/>
              <a:ea typeface="Now"/>
              <a:cs typeface="Now"/>
              <a:sym typeface="Now"/>
            </a:endParaRPr>
          </a:p>
        </p:txBody>
      </p:sp>
      <p:sp>
        <p:nvSpPr>
          <p:cNvPr id="11" name="TextBox 10">
            <a:extLst>
              <a:ext uri="{FF2B5EF4-FFF2-40B4-BE49-F238E27FC236}">
                <a16:creationId xmlns:a16="http://schemas.microsoft.com/office/drawing/2014/main" id="{FD4BB339-A483-E232-DBB7-0F92B10C939D}"/>
              </a:ext>
            </a:extLst>
          </p:cNvPr>
          <p:cNvSpPr txBox="1"/>
          <p:nvPr/>
        </p:nvSpPr>
        <p:spPr>
          <a:xfrm flipV="1">
            <a:off x="10578211" y="4558725"/>
            <a:ext cx="838195" cy="584775"/>
          </a:xfrm>
          <a:prstGeom prst="rect">
            <a:avLst/>
          </a:prstGeom>
          <a:noFill/>
        </p:spPr>
        <p:txBody>
          <a:bodyPr wrap="square" rtlCol="0">
            <a:spAutoFit/>
          </a:bodyPr>
          <a:lstStyle/>
          <a:p>
            <a:r>
              <a:rPr lang="en-GB" sz="3200" dirty="0">
                <a:solidFill>
                  <a:srgbClr val="84C2B2"/>
                </a:solidFill>
                <a:latin typeface="Montserrat" pitchFamily="2" charset="77"/>
                <a:ea typeface="Now"/>
                <a:cs typeface="Now"/>
                <a:sym typeface="Now"/>
              </a:rPr>
              <a:t>✜</a:t>
            </a:r>
            <a:endParaRPr lang="en-GB" i="1" dirty="0">
              <a:solidFill>
                <a:srgbClr val="FFFFFF"/>
              </a:solidFill>
              <a:latin typeface="Montserrat" pitchFamily="2" charset="77"/>
              <a:ea typeface="Now"/>
              <a:cs typeface="Now"/>
              <a:sym typeface="Now"/>
            </a:endParaRPr>
          </a:p>
        </p:txBody>
      </p:sp>
      <p:sp>
        <p:nvSpPr>
          <p:cNvPr id="12" name="TextBox 11">
            <a:extLst>
              <a:ext uri="{FF2B5EF4-FFF2-40B4-BE49-F238E27FC236}">
                <a16:creationId xmlns:a16="http://schemas.microsoft.com/office/drawing/2014/main" id="{2FF62E7C-F055-1284-114E-2FBF69D0213A}"/>
              </a:ext>
            </a:extLst>
          </p:cNvPr>
          <p:cNvSpPr txBox="1"/>
          <p:nvPr/>
        </p:nvSpPr>
        <p:spPr>
          <a:xfrm flipV="1">
            <a:off x="7565549" y="5823591"/>
            <a:ext cx="838195" cy="584775"/>
          </a:xfrm>
          <a:prstGeom prst="rect">
            <a:avLst/>
          </a:prstGeom>
          <a:noFill/>
        </p:spPr>
        <p:txBody>
          <a:bodyPr wrap="square" rtlCol="0">
            <a:spAutoFit/>
          </a:bodyPr>
          <a:lstStyle/>
          <a:p>
            <a:r>
              <a:rPr lang="en-GB" sz="3200" dirty="0">
                <a:solidFill>
                  <a:srgbClr val="84C2B2"/>
                </a:solidFill>
                <a:latin typeface="Montserrat" pitchFamily="2" charset="77"/>
                <a:ea typeface="Now"/>
                <a:cs typeface="Now"/>
                <a:sym typeface="Now"/>
              </a:rPr>
              <a:t>✜</a:t>
            </a:r>
            <a:endParaRPr lang="en-GB" i="1" dirty="0">
              <a:solidFill>
                <a:srgbClr val="FFFFFF"/>
              </a:solidFill>
              <a:latin typeface="Montserrat" pitchFamily="2" charset="77"/>
              <a:ea typeface="Now"/>
              <a:cs typeface="Now"/>
              <a:sym typeface="Now"/>
            </a:endParaRPr>
          </a:p>
        </p:txBody>
      </p:sp>
      <p:sp>
        <p:nvSpPr>
          <p:cNvPr id="15" name="TextBox 14">
            <a:extLst>
              <a:ext uri="{FF2B5EF4-FFF2-40B4-BE49-F238E27FC236}">
                <a16:creationId xmlns:a16="http://schemas.microsoft.com/office/drawing/2014/main" id="{D974910B-F4B2-A739-EDB7-6C3205A648BF}"/>
              </a:ext>
            </a:extLst>
          </p:cNvPr>
          <p:cNvSpPr txBox="1"/>
          <p:nvPr/>
        </p:nvSpPr>
        <p:spPr>
          <a:xfrm flipV="1">
            <a:off x="10997308" y="6738141"/>
            <a:ext cx="838195" cy="584775"/>
          </a:xfrm>
          <a:prstGeom prst="rect">
            <a:avLst/>
          </a:prstGeom>
          <a:noFill/>
        </p:spPr>
        <p:txBody>
          <a:bodyPr wrap="square" rtlCol="0">
            <a:spAutoFit/>
          </a:bodyPr>
          <a:lstStyle/>
          <a:p>
            <a:r>
              <a:rPr lang="en-GB" sz="3200" dirty="0">
                <a:solidFill>
                  <a:srgbClr val="84C2B2"/>
                </a:solidFill>
                <a:latin typeface="Montserrat" pitchFamily="2" charset="77"/>
                <a:ea typeface="Now"/>
                <a:cs typeface="Now"/>
                <a:sym typeface="Now"/>
              </a:rPr>
              <a:t>✜</a:t>
            </a:r>
            <a:endParaRPr lang="en-GB" i="1" dirty="0">
              <a:solidFill>
                <a:srgbClr val="FFFFFF"/>
              </a:solidFill>
              <a:latin typeface="Montserrat" pitchFamily="2" charset="77"/>
              <a:ea typeface="Now"/>
              <a:cs typeface="Now"/>
              <a:sym typeface="Now"/>
            </a:endParaRPr>
          </a:p>
        </p:txBody>
      </p:sp>
    </p:spTree>
    <p:extLst>
      <p:ext uri="{BB962C8B-B14F-4D97-AF65-F5344CB8AC3E}">
        <p14:creationId xmlns:p14="http://schemas.microsoft.com/office/powerpoint/2010/main" val="419517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2"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5DC3C-1C45-3329-0CE8-C363BCED346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F30F9E3-B263-5823-0804-4F60C7142639}"/>
              </a:ext>
            </a:extLst>
          </p:cNvPr>
          <p:cNvSpPr/>
          <p:nvPr/>
        </p:nvSpPr>
        <p:spPr>
          <a:xfrm>
            <a:off x="0" y="31012"/>
            <a:ext cx="18288000" cy="10287000"/>
          </a:xfrm>
          <a:prstGeom prst="rect">
            <a:avLst/>
          </a:prstGeom>
          <a:solidFill>
            <a:srgbClr val="47425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3200" i="1" dirty="0">
              <a:solidFill>
                <a:srgbClr val="FFFFFF"/>
              </a:solidFill>
              <a:latin typeface="Montserrat" pitchFamily="2" charset="77"/>
              <a:ea typeface="Now"/>
              <a:cs typeface="Now"/>
              <a:sym typeface="Now"/>
            </a:endParaRPr>
          </a:p>
        </p:txBody>
      </p:sp>
      <p:sp>
        <p:nvSpPr>
          <p:cNvPr id="3" name="AutoShape 2">
            <a:extLst>
              <a:ext uri="{FF2B5EF4-FFF2-40B4-BE49-F238E27FC236}">
                <a16:creationId xmlns:a16="http://schemas.microsoft.com/office/drawing/2014/main" id="{322987EE-72BB-8F6F-7DCE-8C8E133F7347}"/>
              </a:ext>
            </a:extLst>
          </p:cNvPr>
          <p:cNvSpPr/>
          <p:nvPr/>
        </p:nvSpPr>
        <p:spPr>
          <a:xfrm flipV="1">
            <a:off x="1942764" y="1028700"/>
            <a:ext cx="0" cy="1620000"/>
          </a:xfrm>
          <a:prstGeom prst="line">
            <a:avLst/>
          </a:prstGeom>
          <a:ln w="66675" cap="rnd">
            <a:solidFill>
              <a:srgbClr val="D1A05D"/>
            </a:solidFill>
            <a:prstDash val="sysDot"/>
            <a:headEnd type="none" w="sm" len="sm"/>
            <a:tailEnd type="none" w="sm" len="sm"/>
          </a:ln>
        </p:spPr>
        <p:txBody>
          <a:bodyPr/>
          <a:lstStyle/>
          <a:p>
            <a:endParaRPr lang="en-GB"/>
          </a:p>
        </p:txBody>
      </p:sp>
      <p:sp>
        <p:nvSpPr>
          <p:cNvPr id="8" name="Freeform 7">
            <a:extLst>
              <a:ext uri="{FF2B5EF4-FFF2-40B4-BE49-F238E27FC236}">
                <a16:creationId xmlns:a16="http://schemas.microsoft.com/office/drawing/2014/main" id="{715C7EA8-7B35-F0F8-90FD-05F0565A0BEF}"/>
              </a:ext>
            </a:extLst>
          </p:cNvPr>
          <p:cNvSpPr/>
          <p:nvPr/>
        </p:nvSpPr>
        <p:spPr>
          <a:xfrm>
            <a:off x="14632843" y="6536616"/>
            <a:ext cx="3655158" cy="3750384"/>
          </a:xfrm>
          <a:custGeom>
            <a:avLst/>
            <a:gdLst/>
            <a:ahLst/>
            <a:cxnLst/>
            <a:rect l="l" t="t" r="r" b="b"/>
            <a:pathLst>
              <a:path w="5252915" h="5443368">
                <a:moveTo>
                  <a:pt x="0" y="0"/>
                </a:moveTo>
                <a:lnTo>
                  <a:pt x="5252916" y="0"/>
                </a:lnTo>
                <a:lnTo>
                  <a:pt x="5252916" y="5443368"/>
                </a:lnTo>
                <a:lnTo>
                  <a:pt x="0" y="5443368"/>
                </a:lnTo>
                <a:lnTo>
                  <a:pt x="0" y="0"/>
                </a:lnTo>
                <a:close/>
              </a:path>
            </a:pathLst>
          </a:custGeom>
          <a:blipFill>
            <a:blip r:embed="rId3"/>
            <a:stretch>
              <a:fillRect r="-275042" b="-45142"/>
            </a:stretch>
          </a:blipFill>
        </p:spPr>
        <p:txBody>
          <a:bodyPr/>
          <a:lstStyle/>
          <a:p>
            <a:endParaRPr lang="en-US"/>
          </a:p>
        </p:txBody>
      </p:sp>
      <p:grpSp>
        <p:nvGrpSpPr>
          <p:cNvPr id="6" name="Group 5">
            <a:extLst>
              <a:ext uri="{FF2B5EF4-FFF2-40B4-BE49-F238E27FC236}">
                <a16:creationId xmlns:a16="http://schemas.microsoft.com/office/drawing/2014/main" id="{EF1A4E1F-1E61-16A7-3CA3-0E300036D02C}"/>
              </a:ext>
            </a:extLst>
          </p:cNvPr>
          <p:cNvGrpSpPr/>
          <p:nvPr/>
        </p:nvGrpSpPr>
        <p:grpSpPr>
          <a:xfrm>
            <a:off x="1598989" y="1494925"/>
            <a:ext cx="687549" cy="687549"/>
            <a:chOff x="0" y="0"/>
            <a:chExt cx="812800" cy="812800"/>
          </a:xfrm>
        </p:grpSpPr>
        <p:sp>
          <p:nvSpPr>
            <p:cNvPr id="7" name="Freeform 6">
              <a:extLst>
                <a:ext uri="{FF2B5EF4-FFF2-40B4-BE49-F238E27FC236}">
                  <a16:creationId xmlns:a16="http://schemas.microsoft.com/office/drawing/2014/main" id="{440D0561-B671-C986-D542-D9802B25619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4C2B2"/>
            </a:solidFill>
          </p:spPr>
          <p:txBody>
            <a:bodyPr/>
            <a:lstStyle/>
            <a:p>
              <a:endParaRPr lang="en-GB"/>
            </a:p>
          </p:txBody>
        </p:sp>
        <p:sp>
          <p:nvSpPr>
            <p:cNvPr id="9" name="TextBox 7">
              <a:extLst>
                <a:ext uri="{FF2B5EF4-FFF2-40B4-BE49-F238E27FC236}">
                  <a16:creationId xmlns:a16="http://schemas.microsoft.com/office/drawing/2014/main" id="{9897DC7B-9BF8-6FB8-ED48-9690C66BB034}"/>
                </a:ext>
              </a:extLst>
            </p:cNvPr>
            <p:cNvSpPr txBox="1"/>
            <p:nvPr/>
          </p:nvSpPr>
          <p:spPr>
            <a:xfrm>
              <a:off x="76200" y="76200"/>
              <a:ext cx="660400" cy="660400"/>
            </a:xfrm>
            <a:prstGeom prst="rect">
              <a:avLst/>
            </a:prstGeom>
          </p:spPr>
          <p:txBody>
            <a:bodyPr lIns="42554" tIns="42554" rIns="42554" bIns="42554" rtlCol="0" anchor="ctr"/>
            <a:lstStyle/>
            <a:p>
              <a:pPr algn="ctr">
                <a:lnSpc>
                  <a:spcPts val="1680"/>
                </a:lnSpc>
              </a:pPr>
              <a:endParaRPr/>
            </a:p>
          </p:txBody>
        </p:sp>
      </p:grpSp>
      <p:sp>
        <p:nvSpPr>
          <p:cNvPr id="10" name="TextBox 8">
            <a:extLst>
              <a:ext uri="{FF2B5EF4-FFF2-40B4-BE49-F238E27FC236}">
                <a16:creationId xmlns:a16="http://schemas.microsoft.com/office/drawing/2014/main" id="{7C7A59FF-87B8-7121-4BBA-6F034447CF67}"/>
              </a:ext>
            </a:extLst>
          </p:cNvPr>
          <p:cNvSpPr txBox="1"/>
          <p:nvPr/>
        </p:nvSpPr>
        <p:spPr>
          <a:xfrm>
            <a:off x="3124200" y="1438299"/>
            <a:ext cx="12801597" cy="807913"/>
          </a:xfrm>
          <a:prstGeom prst="rect">
            <a:avLst/>
          </a:prstGeom>
        </p:spPr>
        <p:txBody>
          <a:bodyPr wrap="square" lIns="0" tIns="0" rIns="0" bIns="0" rtlCol="0" anchor="t">
            <a:spAutoFit/>
          </a:bodyPr>
          <a:lstStyle/>
          <a:p>
            <a:pPr marL="0" lvl="0" indent="0" algn="l">
              <a:lnSpc>
                <a:spcPts val="6283"/>
              </a:lnSpc>
              <a:spcBef>
                <a:spcPct val="0"/>
              </a:spcBef>
            </a:pPr>
            <a:r>
              <a:rPr lang="en-US" sz="5324" spc="532" dirty="0">
                <a:solidFill>
                  <a:srgbClr val="FFFFFF"/>
                </a:solidFill>
                <a:latin typeface="Montserrat" pitchFamily="2" charset="77"/>
                <a:ea typeface="Playlist Script"/>
                <a:cs typeface="Playlist Script"/>
                <a:sym typeface="Playlist Script"/>
              </a:rPr>
              <a:t>How to write prayers</a:t>
            </a:r>
          </a:p>
        </p:txBody>
      </p:sp>
      <p:sp>
        <p:nvSpPr>
          <p:cNvPr id="4" name="TextBox 3">
            <a:extLst>
              <a:ext uri="{FF2B5EF4-FFF2-40B4-BE49-F238E27FC236}">
                <a16:creationId xmlns:a16="http://schemas.microsoft.com/office/drawing/2014/main" id="{C25AB5A4-6C8D-D833-8ADA-3144256586C1}"/>
              </a:ext>
            </a:extLst>
          </p:cNvPr>
          <p:cNvSpPr txBox="1"/>
          <p:nvPr/>
        </p:nvSpPr>
        <p:spPr>
          <a:xfrm>
            <a:off x="5865314" y="7724789"/>
            <a:ext cx="14988874" cy="369332"/>
          </a:xfrm>
          <a:prstGeom prst="rect">
            <a:avLst/>
          </a:prstGeom>
        </p:spPr>
        <p:txBody>
          <a:bodyPr wrap="square" lIns="0" tIns="0" rIns="0" bIns="0" rtlCol="0" anchor="t">
            <a:spAutoFit/>
          </a:bodyPr>
          <a:lstStyle/>
          <a:p>
            <a:pPr>
              <a:spcAft>
                <a:spcPts val="2400"/>
              </a:spcAft>
            </a:pPr>
            <a:endParaRPr lang="en-US" sz="2400" i="1" dirty="0">
              <a:solidFill>
                <a:srgbClr val="FFFFFF"/>
              </a:solidFill>
              <a:latin typeface="Montserrat" pitchFamily="2" charset="77"/>
              <a:ea typeface="Now"/>
              <a:cs typeface="Now"/>
              <a:sym typeface="Now"/>
            </a:endParaRPr>
          </a:p>
        </p:txBody>
      </p:sp>
      <p:sp>
        <p:nvSpPr>
          <p:cNvPr id="16" name="TextBox 15">
            <a:extLst>
              <a:ext uri="{FF2B5EF4-FFF2-40B4-BE49-F238E27FC236}">
                <a16:creationId xmlns:a16="http://schemas.microsoft.com/office/drawing/2014/main" id="{0CA012E5-FEC5-A56B-33C1-84C937201B27}"/>
              </a:ext>
            </a:extLst>
          </p:cNvPr>
          <p:cNvSpPr txBox="1"/>
          <p:nvPr/>
        </p:nvSpPr>
        <p:spPr>
          <a:xfrm>
            <a:off x="1663200" y="4139436"/>
            <a:ext cx="4582026" cy="5262979"/>
          </a:xfrm>
          <a:prstGeom prst="rect">
            <a:avLst/>
          </a:prstGeom>
          <a:noFill/>
        </p:spPr>
        <p:txBody>
          <a:bodyPr wrap="square">
            <a:spAutoFit/>
          </a:bodyPr>
          <a:lstStyle/>
          <a:p>
            <a:pPr marL="457200" indent="-457200">
              <a:buAutoNum type="arabicPeriod"/>
              <a:tabLst>
                <a:tab pos="352425" algn="l"/>
              </a:tabLst>
            </a:pPr>
            <a:r>
              <a:rPr lang="en-GB" sz="2400" dirty="0">
                <a:solidFill>
                  <a:srgbClr val="FFFFFF"/>
                </a:solidFill>
                <a:latin typeface="Montserrat" pitchFamily="2" charset="77"/>
                <a:ea typeface="Now"/>
                <a:cs typeface="Now"/>
                <a:sym typeface="Now"/>
              </a:rPr>
              <a:t>The address to God</a:t>
            </a:r>
          </a:p>
          <a:p>
            <a:pPr marL="457200" indent="-457200">
              <a:buAutoNum type="arabicPeriod"/>
              <a:tabLst>
                <a:tab pos="352425" algn="l"/>
              </a:tabLst>
            </a:pPr>
            <a:endParaRPr lang="en-GB" sz="2400" dirty="0">
              <a:solidFill>
                <a:srgbClr val="FFFFFF"/>
              </a:solidFill>
              <a:latin typeface="Montserrat" pitchFamily="2" charset="77"/>
              <a:ea typeface="Now"/>
              <a:cs typeface="Now"/>
              <a:sym typeface="Now"/>
            </a:endParaRPr>
          </a:p>
          <a:p>
            <a:pPr marL="457200" indent="-457200">
              <a:buAutoNum type="arabicPeriod"/>
              <a:tabLst>
                <a:tab pos="352425" algn="l"/>
              </a:tabLst>
            </a:pPr>
            <a:endParaRPr lang="en-GB" sz="2400" dirty="0">
              <a:solidFill>
                <a:srgbClr val="FFFFFF"/>
              </a:solidFill>
              <a:latin typeface="Montserrat" pitchFamily="2" charset="77"/>
              <a:ea typeface="Now"/>
              <a:cs typeface="Now"/>
              <a:sym typeface="Now"/>
            </a:endParaRPr>
          </a:p>
          <a:p>
            <a:pPr marL="457200" indent="-457200">
              <a:buFontTx/>
              <a:buAutoNum type="arabicPeriod"/>
              <a:tabLst>
                <a:tab pos="352425" algn="l"/>
              </a:tabLst>
            </a:pPr>
            <a:r>
              <a:rPr lang="en-GB" sz="2400" dirty="0">
                <a:solidFill>
                  <a:srgbClr val="FFFFFF"/>
                </a:solidFill>
                <a:latin typeface="Montserrat" pitchFamily="2" charset="77"/>
                <a:ea typeface="Now"/>
                <a:cs typeface="Now"/>
                <a:sym typeface="Now"/>
              </a:rPr>
              <a:t>What God has done</a:t>
            </a:r>
          </a:p>
          <a:p>
            <a:pPr marL="457200" indent="-457200">
              <a:buFontTx/>
              <a:buAutoNum type="arabicPeriod"/>
              <a:tabLst>
                <a:tab pos="352425" algn="l"/>
              </a:tabLst>
            </a:pPr>
            <a:endParaRPr lang="en-GB" sz="2400" dirty="0">
              <a:solidFill>
                <a:srgbClr val="FFFFFF"/>
              </a:solidFill>
              <a:latin typeface="Montserrat" pitchFamily="2" charset="77"/>
              <a:ea typeface="Now"/>
              <a:cs typeface="Now"/>
              <a:sym typeface="Now"/>
            </a:endParaRPr>
          </a:p>
          <a:p>
            <a:pPr marL="457200" indent="-457200">
              <a:buFontTx/>
              <a:buAutoNum type="arabicPeriod"/>
              <a:tabLst>
                <a:tab pos="352425" algn="l"/>
              </a:tabLst>
            </a:pPr>
            <a:endParaRPr lang="en-GB" sz="2400" dirty="0">
              <a:solidFill>
                <a:srgbClr val="FFFFFF"/>
              </a:solidFill>
              <a:latin typeface="Montserrat" pitchFamily="2" charset="77"/>
              <a:ea typeface="Now"/>
              <a:cs typeface="Now"/>
              <a:sym typeface="Now"/>
            </a:endParaRPr>
          </a:p>
          <a:p>
            <a:pPr marL="457200" indent="-457200">
              <a:buFontTx/>
              <a:buAutoNum type="arabicPeriod"/>
              <a:tabLst>
                <a:tab pos="352425" algn="l"/>
              </a:tabLst>
            </a:pPr>
            <a:r>
              <a:rPr lang="en-GB" sz="2400" dirty="0">
                <a:solidFill>
                  <a:srgbClr val="FFFFFF"/>
                </a:solidFill>
                <a:latin typeface="Montserrat" pitchFamily="2" charset="77"/>
                <a:ea typeface="Now"/>
                <a:cs typeface="Now"/>
                <a:sym typeface="Now"/>
              </a:rPr>
              <a:t>The request</a:t>
            </a:r>
          </a:p>
          <a:p>
            <a:pPr marL="457200" indent="-457200">
              <a:buFontTx/>
              <a:buAutoNum type="arabicPeriod"/>
              <a:tabLst>
                <a:tab pos="352425" algn="l"/>
              </a:tabLst>
            </a:pPr>
            <a:endParaRPr lang="en-GB" sz="2400" dirty="0">
              <a:solidFill>
                <a:srgbClr val="FFFFFF"/>
              </a:solidFill>
              <a:latin typeface="Montserrat" pitchFamily="2" charset="77"/>
              <a:ea typeface="Now"/>
              <a:cs typeface="Now"/>
              <a:sym typeface="Now"/>
            </a:endParaRPr>
          </a:p>
          <a:p>
            <a:pPr marL="457200" indent="-457200">
              <a:buFontTx/>
              <a:buAutoNum type="arabicPeriod"/>
              <a:tabLst>
                <a:tab pos="352425" algn="l"/>
              </a:tabLst>
            </a:pPr>
            <a:endParaRPr lang="en-GB" sz="2400" dirty="0">
              <a:solidFill>
                <a:srgbClr val="FFFFFF"/>
              </a:solidFill>
              <a:latin typeface="Montserrat" pitchFamily="2" charset="77"/>
              <a:ea typeface="Now"/>
              <a:cs typeface="Now"/>
              <a:sym typeface="Now"/>
            </a:endParaRPr>
          </a:p>
          <a:p>
            <a:pPr marL="457200" indent="-457200">
              <a:buAutoNum type="arabicPeriod"/>
              <a:tabLst>
                <a:tab pos="352425" algn="l"/>
              </a:tabLst>
            </a:pPr>
            <a:r>
              <a:rPr lang="en-GB" sz="2400" dirty="0">
                <a:solidFill>
                  <a:srgbClr val="FFFFFF"/>
                </a:solidFill>
                <a:latin typeface="Montserrat" pitchFamily="2" charset="77"/>
                <a:ea typeface="Now"/>
                <a:cs typeface="Now"/>
                <a:sym typeface="Now"/>
              </a:rPr>
              <a:t>The outcome</a:t>
            </a:r>
          </a:p>
          <a:p>
            <a:pPr marL="457200" indent="-457200">
              <a:buAutoNum type="arabicPeriod"/>
              <a:tabLst>
                <a:tab pos="352425" algn="l"/>
              </a:tabLst>
            </a:pPr>
            <a:endParaRPr lang="en-GB" sz="2400" dirty="0">
              <a:solidFill>
                <a:srgbClr val="FFFFFF"/>
              </a:solidFill>
              <a:latin typeface="Montserrat" pitchFamily="2" charset="77"/>
              <a:ea typeface="Now"/>
              <a:cs typeface="Now"/>
              <a:sym typeface="Now"/>
            </a:endParaRPr>
          </a:p>
          <a:p>
            <a:pPr marL="457200" indent="-457200">
              <a:buAutoNum type="arabicPeriod"/>
              <a:tabLst>
                <a:tab pos="352425" algn="l"/>
              </a:tabLst>
            </a:pPr>
            <a:endParaRPr lang="en-GB" sz="2400" dirty="0">
              <a:solidFill>
                <a:srgbClr val="FFFFFF"/>
              </a:solidFill>
              <a:latin typeface="Montserrat" pitchFamily="2" charset="77"/>
              <a:ea typeface="Now"/>
              <a:cs typeface="Now"/>
              <a:sym typeface="Now"/>
            </a:endParaRPr>
          </a:p>
          <a:p>
            <a:pPr marL="457200" indent="-457200">
              <a:buAutoNum type="arabicPeriod"/>
              <a:tabLst>
                <a:tab pos="352425" algn="l"/>
              </a:tabLst>
            </a:pPr>
            <a:r>
              <a:rPr lang="en-GB" sz="2400" dirty="0">
                <a:solidFill>
                  <a:srgbClr val="FFFFFF"/>
                </a:solidFill>
                <a:latin typeface="Montserrat" pitchFamily="2" charset="77"/>
                <a:ea typeface="Now"/>
                <a:cs typeface="Now"/>
                <a:sym typeface="Now"/>
              </a:rPr>
              <a:t>The conclusion</a:t>
            </a:r>
          </a:p>
          <a:p>
            <a:pPr marL="457200" indent="-457200">
              <a:buAutoNum type="arabicPeriod"/>
              <a:tabLst>
                <a:tab pos="352425" algn="l"/>
              </a:tabLst>
            </a:pPr>
            <a:endParaRPr lang="en-GB" sz="2400" dirty="0">
              <a:solidFill>
                <a:srgbClr val="FFFFFF"/>
              </a:solidFill>
              <a:latin typeface="Montserrat" pitchFamily="2" charset="77"/>
              <a:ea typeface="Now"/>
              <a:cs typeface="Now"/>
              <a:sym typeface="Now"/>
            </a:endParaRPr>
          </a:p>
        </p:txBody>
      </p:sp>
      <p:sp>
        <p:nvSpPr>
          <p:cNvPr id="20" name="TextBox 19">
            <a:extLst>
              <a:ext uri="{FF2B5EF4-FFF2-40B4-BE49-F238E27FC236}">
                <a16:creationId xmlns:a16="http://schemas.microsoft.com/office/drawing/2014/main" id="{7B475A9A-2A4F-A1C0-4B87-BDF6801CCBFA}"/>
              </a:ext>
            </a:extLst>
          </p:cNvPr>
          <p:cNvSpPr txBox="1"/>
          <p:nvPr/>
        </p:nvSpPr>
        <p:spPr>
          <a:xfrm>
            <a:off x="1663447" y="2973600"/>
            <a:ext cx="4395712" cy="646331"/>
          </a:xfrm>
          <a:prstGeom prst="rect">
            <a:avLst/>
          </a:prstGeom>
          <a:noFill/>
        </p:spPr>
        <p:txBody>
          <a:bodyPr wrap="square" rtlCol="0">
            <a:spAutoFit/>
          </a:bodyPr>
          <a:lstStyle/>
          <a:p>
            <a:r>
              <a:rPr lang="en-GB" sz="3600" dirty="0">
                <a:solidFill>
                  <a:schemeClr val="bg1"/>
                </a:solidFill>
                <a:latin typeface="Montserrat" pitchFamily="2" charset="77"/>
              </a:rPr>
              <a:t>Try it for yourself…</a:t>
            </a:r>
          </a:p>
        </p:txBody>
      </p:sp>
      <p:grpSp>
        <p:nvGrpSpPr>
          <p:cNvPr id="25" name="Group 24">
            <a:extLst>
              <a:ext uri="{FF2B5EF4-FFF2-40B4-BE49-F238E27FC236}">
                <a16:creationId xmlns:a16="http://schemas.microsoft.com/office/drawing/2014/main" id="{CC24C120-10D6-CB6F-8BA3-F0FB7FD93318}"/>
              </a:ext>
            </a:extLst>
          </p:cNvPr>
          <p:cNvGrpSpPr>
            <a:grpSpLocks noChangeAspect="1"/>
          </p:cNvGrpSpPr>
          <p:nvPr/>
        </p:nvGrpSpPr>
        <p:grpSpPr>
          <a:xfrm>
            <a:off x="5858227" y="3296765"/>
            <a:ext cx="8701386" cy="6583130"/>
            <a:chOff x="2930513" y="2637399"/>
            <a:chExt cx="11442409" cy="8656883"/>
          </a:xfrm>
        </p:grpSpPr>
        <p:sp>
          <p:nvSpPr>
            <p:cNvPr id="26" name="TextBox 25">
              <a:extLst>
                <a:ext uri="{FF2B5EF4-FFF2-40B4-BE49-F238E27FC236}">
                  <a16:creationId xmlns:a16="http://schemas.microsoft.com/office/drawing/2014/main" id="{951A0C91-FAA9-5572-F1AA-27546ABFBD4C}"/>
                </a:ext>
              </a:extLst>
            </p:cNvPr>
            <p:cNvSpPr txBox="1"/>
            <p:nvPr/>
          </p:nvSpPr>
          <p:spPr>
            <a:xfrm>
              <a:off x="3715936" y="3615863"/>
              <a:ext cx="2786849" cy="768985"/>
            </a:xfrm>
            <a:prstGeom prst="rect">
              <a:avLst/>
            </a:prstGeom>
            <a:noFill/>
          </p:spPr>
          <p:txBody>
            <a:bodyPr wrap="square" rtlCol="0">
              <a:spAutoFit/>
            </a:bodyPr>
            <a:lstStyle/>
            <a:p>
              <a:r>
                <a:rPr lang="en-GB" sz="3200" dirty="0">
                  <a:solidFill>
                    <a:srgbClr val="A6CA65"/>
                  </a:solidFill>
                  <a:latin typeface="Comic Sans MS" panose="030F0702030302020204" pitchFamily="66" charset="0"/>
                </a:rPr>
                <a:t>The world</a:t>
              </a:r>
            </a:p>
          </p:txBody>
        </p:sp>
        <p:pic>
          <p:nvPicPr>
            <p:cNvPr id="27" name="Picture 2">
              <a:extLst>
                <a:ext uri="{FF2B5EF4-FFF2-40B4-BE49-F238E27FC236}">
                  <a16:creationId xmlns:a16="http://schemas.microsoft.com/office/drawing/2014/main" id="{2F532065-3CC9-F7B5-5361-DA43CA1461E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 b="-807"/>
            <a:stretch>
              <a:fillRect/>
            </a:stretch>
          </p:blipFill>
          <p:spPr bwMode="auto">
            <a:xfrm>
              <a:off x="5912201" y="4373411"/>
              <a:ext cx="5577575" cy="6920871"/>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4DAA6D6F-7FAA-61E9-ADD5-E78F597028C2}"/>
                </a:ext>
              </a:extLst>
            </p:cNvPr>
            <p:cNvSpPr txBox="1"/>
            <p:nvPr/>
          </p:nvSpPr>
          <p:spPr>
            <a:xfrm>
              <a:off x="6645836" y="2637399"/>
              <a:ext cx="3115552" cy="2064119"/>
            </a:xfrm>
            <a:prstGeom prst="rect">
              <a:avLst/>
            </a:prstGeom>
            <a:noFill/>
          </p:spPr>
          <p:txBody>
            <a:bodyPr wrap="square" rtlCol="0">
              <a:spAutoFit/>
            </a:bodyPr>
            <a:lstStyle/>
            <a:p>
              <a:pPr algn="ctr"/>
              <a:r>
                <a:rPr lang="en-GB" sz="3200" dirty="0">
                  <a:solidFill>
                    <a:srgbClr val="84C2B2"/>
                  </a:solidFill>
                  <a:latin typeface="Comic Sans MS" panose="030F0702030302020204" pitchFamily="66" charset="0"/>
                </a:rPr>
                <a:t>Ourselves and our community</a:t>
              </a:r>
            </a:p>
          </p:txBody>
        </p:sp>
        <p:sp>
          <p:nvSpPr>
            <p:cNvPr id="29" name="TextBox 28">
              <a:extLst>
                <a:ext uri="{FF2B5EF4-FFF2-40B4-BE49-F238E27FC236}">
                  <a16:creationId xmlns:a16="http://schemas.microsoft.com/office/drawing/2014/main" id="{C610E742-E048-A56F-8030-E05E9A6F5C50}"/>
                </a:ext>
              </a:extLst>
            </p:cNvPr>
            <p:cNvSpPr txBox="1"/>
            <p:nvPr/>
          </p:nvSpPr>
          <p:spPr>
            <a:xfrm>
              <a:off x="9904440" y="4094390"/>
              <a:ext cx="2786849" cy="1077218"/>
            </a:xfrm>
            <a:prstGeom prst="rect">
              <a:avLst/>
            </a:prstGeom>
            <a:noFill/>
          </p:spPr>
          <p:txBody>
            <a:bodyPr wrap="square" rtlCol="0">
              <a:spAutoFit/>
            </a:bodyPr>
            <a:lstStyle/>
            <a:p>
              <a:pPr algn="ctr"/>
              <a:r>
                <a:rPr lang="en-GB" sz="3200" dirty="0">
                  <a:solidFill>
                    <a:srgbClr val="D1A05D"/>
                  </a:solidFill>
                  <a:latin typeface="Comic Sans MS" panose="030F0702030302020204" pitchFamily="66" charset="0"/>
                </a:rPr>
                <a:t>People in need</a:t>
              </a:r>
            </a:p>
          </p:txBody>
        </p:sp>
        <p:sp>
          <p:nvSpPr>
            <p:cNvPr id="30" name="TextBox 29">
              <a:extLst>
                <a:ext uri="{FF2B5EF4-FFF2-40B4-BE49-F238E27FC236}">
                  <a16:creationId xmlns:a16="http://schemas.microsoft.com/office/drawing/2014/main" id="{556F8717-F963-15E4-48DC-7BD965FCD055}"/>
                </a:ext>
              </a:extLst>
            </p:cNvPr>
            <p:cNvSpPr txBox="1"/>
            <p:nvPr/>
          </p:nvSpPr>
          <p:spPr>
            <a:xfrm>
              <a:off x="11586073" y="6396177"/>
              <a:ext cx="2786849" cy="2064119"/>
            </a:xfrm>
            <a:prstGeom prst="rect">
              <a:avLst/>
            </a:prstGeom>
            <a:noFill/>
          </p:spPr>
          <p:txBody>
            <a:bodyPr wrap="square" rtlCol="0">
              <a:spAutoFit/>
            </a:bodyPr>
            <a:lstStyle/>
            <a:p>
              <a:r>
                <a:rPr lang="en-GB" sz="3200" dirty="0">
                  <a:solidFill>
                    <a:srgbClr val="D86A9D"/>
                  </a:solidFill>
                  <a:latin typeface="Comic Sans MS" panose="030F0702030302020204" pitchFamily="66" charset="0"/>
                </a:rPr>
                <a:t>Those who have died</a:t>
              </a:r>
            </a:p>
          </p:txBody>
        </p:sp>
        <p:sp>
          <p:nvSpPr>
            <p:cNvPr id="31" name="TextBox 30">
              <a:extLst>
                <a:ext uri="{FF2B5EF4-FFF2-40B4-BE49-F238E27FC236}">
                  <a16:creationId xmlns:a16="http://schemas.microsoft.com/office/drawing/2014/main" id="{057DE0BE-40EC-C33C-E121-F48EEC9DC67C}"/>
                </a:ext>
              </a:extLst>
            </p:cNvPr>
            <p:cNvSpPr txBox="1"/>
            <p:nvPr/>
          </p:nvSpPr>
          <p:spPr>
            <a:xfrm>
              <a:off x="2930513" y="6132082"/>
              <a:ext cx="2786849" cy="1416553"/>
            </a:xfrm>
            <a:prstGeom prst="rect">
              <a:avLst/>
            </a:prstGeom>
            <a:noFill/>
          </p:spPr>
          <p:txBody>
            <a:bodyPr wrap="square" rtlCol="0">
              <a:spAutoFit/>
            </a:bodyPr>
            <a:lstStyle/>
            <a:p>
              <a:r>
                <a:rPr lang="en-GB" sz="3200" dirty="0">
                  <a:solidFill>
                    <a:srgbClr val="D86A9D"/>
                  </a:solidFill>
                  <a:latin typeface="Comic Sans MS" panose="030F0702030302020204" pitchFamily="66" charset="0"/>
                </a:rPr>
                <a:t>The Church</a:t>
              </a:r>
            </a:p>
          </p:txBody>
        </p:sp>
      </p:grpSp>
    </p:spTree>
    <p:extLst>
      <p:ext uri="{BB962C8B-B14F-4D97-AF65-F5344CB8AC3E}">
        <p14:creationId xmlns:p14="http://schemas.microsoft.com/office/powerpoint/2010/main" val="2773417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132BA-0A18-A5AF-6AF9-6B9A8045DAB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5CCBDAA-C363-C3ED-1C51-D1AB864CCE87}"/>
              </a:ext>
            </a:extLst>
          </p:cNvPr>
          <p:cNvSpPr/>
          <p:nvPr/>
        </p:nvSpPr>
        <p:spPr>
          <a:xfrm>
            <a:off x="11723" y="0"/>
            <a:ext cx="18288000" cy="10287000"/>
          </a:xfrm>
          <a:prstGeom prst="rect">
            <a:avLst/>
          </a:prstGeom>
          <a:solidFill>
            <a:srgbClr val="47425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AutoShape 2">
            <a:extLst>
              <a:ext uri="{FF2B5EF4-FFF2-40B4-BE49-F238E27FC236}">
                <a16:creationId xmlns:a16="http://schemas.microsoft.com/office/drawing/2014/main" id="{E247AEDB-4631-6784-04EB-F1C9B4621398}"/>
              </a:ext>
            </a:extLst>
          </p:cNvPr>
          <p:cNvSpPr/>
          <p:nvPr/>
        </p:nvSpPr>
        <p:spPr>
          <a:xfrm flipV="1">
            <a:off x="1942764" y="1028700"/>
            <a:ext cx="0" cy="1620000"/>
          </a:xfrm>
          <a:prstGeom prst="line">
            <a:avLst/>
          </a:prstGeom>
          <a:ln w="66675" cap="rnd">
            <a:solidFill>
              <a:srgbClr val="D1A05D"/>
            </a:solidFill>
            <a:prstDash val="sysDot"/>
            <a:headEnd type="none" w="sm" len="sm"/>
            <a:tailEnd type="none" w="sm" len="sm"/>
          </a:ln>
        </p:spPr>
        <p:txBody>
          <a:bodyPr/>
          <a:lstStyle/>
          <a:p>
            <a:endParaRPr lang="en-GB"/>
          </a:p>
        </p:txBody>
      </p:sp>
      <p:sp>
        <p:nvSpPr>
          <p:cNvPr id="8" name="Freeform 7">
            <a:extLst>
              <a:ext uri="{FF2B5EF4-FFF2-40B4-BE49-F238E27FC236}">
                <a16:creationId xmlns:a16="http://schemas.microsoft.com/office/drawing/2014/main" id="{8080C07F-D585-175B-26CA-5CBAF740B9C2}"/>
              </a:ext>
            </a:extLst>
          </p:cNvPr>
          <p:cNvSpPr/>
          <p:nvPr/>
        </p:nvSpPr>
        <p:spPr>
          <a:xfrm>
            <a:off x="14632843" y="6536616"/>
            <a:ext cx="3655158" cy="3750384"/>
          </a:xfrm>
          <a:custGeom>
            <a:avLst/>
            <a:gdLst/>
            <a:ahLst/>
            <a:cxnLst/>
            <a:rect l="l" t="t" r="r" b="b"/>
            <a:pathLst>
              <a:path w="5252915" h="5443368">
                <a:moveTo>
                  <a:pt x="0" y="0"/>
                </a:moveTo>
                <a:lnTo>
                  <a:pt x="5252916" y="0"/>
                </a:lnTo>
                <a:lnTo>
                  <a:pt x="5252916" y="5443368"/>
                </a:lnTo>
                <a:lnTo>
                  <a:pt x="0" y="5443368"/>
                </a:lnTo>
                <a:lnTo>
                  <a:pt x="0" y="0"/>
                </a:lnTo>
                <a:close/>
              </a:path>
            </a:pathLst>
          </a:custGeom>
          <a:blipFill>
            <a:blip r:embed="rId2"/>
            <a:stretch>
              <a:fillRect r="-275042" b="-45142"/>
            </a:stretch>
          </a:blipFill>
        </p:spPr>
        <p:txBody>
          <a:bodyPr/>
          <a:lstStyle/>
          <a:p>
            <a:endParaRPr lang="en-US"/>
          </a:p>
        </p:txBody>
      </p:sp>
      <p:sp>
        <p:nvSpPr>
          <p:cNvPr id="12" name="TextBox 11">
            <a:extLst>
              <a:ext uri="{FF2B5EF4-FFF2-40B4-BE49-F238E27FC236}">
                <a16:creationId xmlns:a16="http://schemas.microsoft.com/office/drawing/2014/main" id="{5F044C74-76C5-5375-63FC-0BFEA352B471}"/>
              </a:ext>
            </a:extLst>
          </p:cNvPr>
          <p:cNvSpPr txBox="1"/>
          <p:nvPr/>
        </p:nvSpPr>
        <p:spPr>
          <a:xfrm>
            <a:off x="1663200" y="2972073"/>
            <a:ext cx="11907673" cy="646331"/>
          </a:xfrm>
          <a:prstGeom prst="rect">
            <a:avLst/>
          </a:prstGeom>
          <a:noFill/>
        </p:spPr>
        <p:txBody>
          <a:bodyPr wrap="square" rtlCol="0">
            <a:spAutoFit/>
          </a:bodyPr>
          <a:lstStyle/>
          <a:p>
            <a:r>
              <a:rPr lang="en-GB" sz="3600" dirty="0">
                <a:solidFill>
                  <a:schemeClr val="bg1"/>
                </a:solidFill>
                <a:latin typeface="Montserrat" pitchFamily="2" charset="77"/>
              </a:rPr>
              <a:t>One person’s perspective</a:t>
            </a:r>
          </a:p>
        </p:txBody>
      </p:sp>
      <p:grpSp>
        <p:nvGrpSpPr>
          <p:cNvPr id="4" name="Group 3">
            <a:extLst>
              <a:ext uri="{FF2B5EF4-FFF2-40B4-BE49-F238E27FC236}">
                <a16:creationId xmlns:a16="http://schemas.microsoft.com/office/drawing/2014/main" id="{80FD55CF-1FFF-4384-0B2E-2AE4FF5BA06D}"/>
              </a:ext>
            </a:extLst>
          </p:cNvPr>
          <p:cNvGrpSpPr/>
          <p:nvPr/>
        </p:nvGrpSpPr>
        <p:grpSpPr>
          <a:xfrm>
            <a:off x="1598989" y="1494925"/>
            <a:ext cx="687549" cy="687549"/>
            <a:chOff x="0" y="0"/>
            <a:chExt cx="812800" cy="812800"/>
          </a:xfrm>
        </p:grpSpPr>
        <p:sp>
          <p:nvSpPr>
            <p:cNvPr id="5" name="Freeform 4">
              <a:extLst>
                <a:ext uri="{FF2B5EF4-FFF2-40B4-BE49-F238E27FC236}">
                  <a16:creationId xmlns:a16="http://schemas.microsoft.com/office/drawing/2014/main" id="{F00798EA-67F4-5897-66A2-0EE1C48E34B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4C2B2"/>
            </a:solidFill>
          </p:spPr>
          <p:txBody>
            <a:bodyPr/>
            <a:lstStyle/>
            <a:p>
              <a:endParaRPr lang="en-GB"/>
            </a:p>
          </p:txBody>
        </p:sp>
        <p:sp>
          <p:nvSpPr>
            <p:cNvPr id="13" name="TextBox 7">
              <a:extLst>
                <a:ext uri="{FF2B5EF4-FFF2-40B4-BE49-F238E27FC236}">
                  <a16:creationId xmlns:a16="http://schemas.microsoft.com/office/drawing/2014/main" id="{3F19C7F8-41AB-1D4A-CECD-7ACC69946C22}"/>
                </a:ext>
              </a:extLst>
            </p:cNvPr>
            <p:cNvSpPr txBox="1"/>
            <p:nvPr/>
          </p:nvSpPr>
          <p:spPr>
            <a:xfrm>
              <a:off x="76200" y="76200"/>
              <a:ext cx="660400" cy="660400"/>
            </a:xfrm>
            <a:prstGeom prst="rect">
              <a:avLst/>
            </a:prstGeom>
          </p:spPr>
          <p:txBody>
            <a:bodyPr lIns="42554" tIns="42554" rIns="42554" bIns="42554" rtlCol="0" anchor="ctr"/>
            <a:lstStyle/>
            <a:p>
              <a:pPr algn="ctr">
                <a:lnSpc>
                  <a:spcPts val="1680"/>
                </a:lnSpc>
              </a:pPr>
              <a:endParaRPr/>
            </a:p>
          </p:txBody>
        </p:sp>
      </p:grpSp>
      <p:sp>
        <p:nvSpPr>
          <p:cNvPr id="14" name="TextBox 8">
            <a:extLst>
              <a:ext uri="{FF2B5EF4-FFF2-40B4-BE49-F238E27FC236}">
                <a16:creationId xmlns:a16="http://schemas.microsoft.com/office/drawing/2014/main" id="{787ADF54-9D49-90D2-50E9-B5734A9E717B}"/>
              </a:ext>
            </a:extLst>
          </p:cNvPr>
          <p:cNvSpPr txBox="1"/>
          <p:nvPr/>
        </p:nvSpPr>
        <p:spPr>
          <a:xfrm>
            <a:off x="3124200" y="1438299"/>
            <a:ext cx="12801597" cy="807913"/>
          </a:xfrm>
          <a:prstGeom prst="rect">
            <a:avLst/>
          </a:prstGeom>
        </p:spPr>
        <p:txBody>
          <a:bodyPr wrap="square" lIns="0" tIns="0" rIns="0" bIns="0" rtlCol="0" anchor="t">
            <a:spAutoFit/>
          </a:bodyPr>
          <a:lstStyle/>
          <a:p>
            <a:pPr marL="0" lvl="0" indent="0" algn="l">
              <a:lnSpc>
                <a:spcPts val="6283"/>
              </a:lnSpc>
              <a:spcBef>
                <a:spcPct val="0"/>
              </a:spcBef>
            </a:pPr>
            <a:r>
              <a:rPr lang="en-US" sz="5324" spc="532" dirty="0">
                <a:solidFill>
                  <a:srgbClr val="FFFFFF"/>
                </a:solidFill>
                <a:latin typeface="Montserrat" pitchFamily="2" charset="77"/>
                <a:ea typeface="Playlist Script"/>
                <a:cs typeface="Playlist Script"/>
                <a:sym typeface="Playlist Script"/>
              </a:rPr>
              <a:t>How to write prayers</a:t>
            </a:r>
          </a:p>
        </p:txBody>
      </p:sp>
      <p:sp>
        <p:nvSpPr>
          <p:cNvPr id="7" name="TextBox 6">
            <a:extLst>
              <a:ext uri="{FF2B5EF4-FFF2-40B4-BE49-F238E27FC236}">
                <a16:creationId xmlns:a16="http://schemas.microsoft.com/office/drawing/2014/main" id="{B0469CAE-8C73-2370-AAAC-A7999C584101}"/>
              </a:ext>
            </a:extLst>
          </p:cNvPr>
          <p:cNvSpPr txBox="1"/>
          <p:nvPr/>
        </p:nvSpPr>
        <p:spPr>
          <a:xfrm>
            <a:off x="5105398" y="5326484"/>
            <a:ext cx="8839200" cy="1569660"/>
          </a:xfrm>
          <a:prstGeom prst="rect">
            <a:avLst/>
          </a:prstGeom>
          <a:noFill/>
        </p:spPr>
        <p:txBody>
          <a:bodyPr wrap="square" rtlCol="0">
            <a:spAutoFit/>
          </a:bodyPr>
          <a:lstStyle/>
          <a:p>
            <a:r>
              <a:rPr lang="en-US" sz="3200" dirty="0">
                <a:solidFill>
                  <a:schemeClr val="bg1"/>
                </a:solidFill>
                <a:hlinkClick r:id="rId3">
                  <a:extLst>
                    <a:ext uri="{A12FA001-AC4F-418D-AE19-62706E023703}">
                      <ahyp:hlinkClr xmlns:ahyp="http://schemas.microsoft.com/office/drawing/2018/hyperlinkcolor" val="tx"/>
                    </a:ext>
                  </a:extLst>
                </a:hlinkClick>
              </a:rPr>
              <a:t>https://youtu.be/VXUhf3gMOKY</a:t>
            </a:r>
            <a:endParaRPr lang="en-US" sz="3200" dirty="0">
              <a:solidFill>
                <a:schemeClr val="bg1"/>
              </a:solidFill>
            </a:endParaRPr>
          </a:p>
          <a:p>
            <a:r>
              <a:rPr lang="en-US" sz="3200" dirty="0">
                <a:solidFill>
                  <a:schemeClr val="bg1"/>
                </a:solidFill>
              </a:rPr>
              <a:t> </a:t>
            </a:r>
          </a:p>
          <a:p>
            <a:endParaRPr lang="en-US" sz="3200" dirty="0">
              <a:solidFill>
                <a:schemeClr val="bg1"/>
              </a:solidFill>
            </a:endParaRPr>
          </a:p>
        </p:txBody>
      </p:sp>
    </p:spTree>
    <p:extLst>
      <p:ext uri="{BB962C8B-B14F-4D97-AF65-F5344CB8AC3E}">
        <p14:creationId xmlns:p14="http://schemas.microsoft.com/office/powerpoint/2010/main" val="504309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98A70-308D-8F9E-121D-D04A4E571B8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EFEB69F-0D92-AA02-A319-0082A6A6183C}"/>
              </a:ext>
            </a:extLst>
          </p:cNvPr>
          <p:cNvSpPr/>
          <p:nvPr/>
        </p:nvSpPr>
        <p:spPr>
          <a:xfrm>
            <a:off x="11723" y="0"/>
            <a:ext cx="18288000" cy="10287000"/>
          </a:xfrm>
          <a:prstGeom prst="rect">
            <a:avLst/>
          </a:prstGeom>
          <a:solidFill>
            <a:srgbClr val="47425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utoShape 2">
            <a:extLst>
              <a:ext uri="{FF2B5EF4-FFF2-40B4-BE49-F238E27FC236}">
                <a16:creationId xmlns:a16="http://schemas.microsoft.com/office/drawing/2014/main" id="{FD90EC17-E3C5-BB81-E2B6-F0ADC69CABB8}"/>
              </a:ext>
            </a:extLst>
          </p:cNvPr>
          <p:cNvSpPr/>
          <p:nvPr/>
        </p:nvSpPr>
        <p:spPr>
          <a:xfrm flipV="1">
            <a:off x="1942764" y="1028700"/>
            <a:ext cx="0" cy="1620000"/>
          </a:xfrm>
          <a:prstGeom prst="line">
            <a:avLst/>
          </a:prstGeom>
          <a:ln w="66675" cap="rnd">
            <a:solidFill>
              <a:srgbClr val="D1A05D"/>
            </a:solidFill>
            <a:prstDash val="sysDot"/>
            <a:headEnd type="none" w="sm" len="sm"/>
            <a:tailEnd type="none" w="sm" len="sm"/>
          </a:ln>
        </p:spPr>
        <p:txBody>
          <a:bodyPr/>
          <a:lstStyle/>
          <a:p>
            <a:endParaRPr lang="en-GB"/>
          </a:p>
        </p:txBody>
      </p:sp>
      <p:sp>
        <p:nvSpPr>
          <p:cNvPr id="8" name="Freeform 7">
            <a:extLst>
              <a:ext uri="{FF2B5EF4-FFF2-40B4-BE49-F238E27FC236}">
                <a16:creationId xmlns:a16="http://schemas.microsoft.com/office/drawing/2014/main" id="{B6CFC3B3-36B3-7D27-573F-D28514165061}"/>
              </a:ext>
            </a:extLst>
          </p:cNvPr>
          <p:cNvSpPr/>
          <p:nvPr/>
        </p:nvSpPr>
        <p:spPr>
          <a:xfrm>
            <a:off x="14632843" y="6536616"/>
            <a:ext cx="3655158" cy="3750384"/>
          </a:xfrm>
          <a:custGeom>
            <a:avLst/>
            <a:gdLst/>
            <a:ahLst/>
            <a:cxnLst/>
            <a:rect l="l" t="t" r="r" b="b"/>
            <a:pathLst>
              <a:path w="5252915" h="5443368">
                <a:moveTo>
                  <a:pt x="0" y="0"/>
                </a:moveTo>
                <a:lnTo>
                  <a:pt x="5252916" y="0"/>
                </a:lnTo>
                <a:lnTo>
                  <a:pt x="5252916" y="5443368"/>
                </a:lnTo>
                <a:lnTo>
                  <a:pt x="0" y="5443368"/>
                </a:lnTo>
                <a:lnTo>
                  <a:pt x="0" y="0"/>
                </a:lnTo>
                <a:close/>
              </a:path>
            </a:pathLst>
          </a:custGeom>
          <a:blipFill>
            <a:blip r:embed="rId2"/>
            <a:stretch>
              <a:fillRect r="-275042" b="-45142"/>
            </a:stretch>
          </a:blipFill>
        </p:spPr>
        <p:txBody>
          <a:bodyPr/>
          <a:lstStyle/>
          <a:p>
            <a:endParaRPr lang="en-US"/>
          </a:p>
        </p:txBody>
      </p:sp>
      <p:sp>
        <p:nvSpPr>
          <p:cNvPr id="10" name="TextBox 9">
            <a:extLst>
              <a:ext uri="{FF2B5EF4-FFF2-40B4-BE49-F238E27FC236}">
                <a16:creationId xmlns:a16="http://schemas.microsoft.com/office/drawing/2014/main" id="{D2801975-5F07-E255-A83F-37DEFCADBE4F}"/>
              </a:ext>
            </a:extLst>
          </p:cNvPr>
          <p:cNvSpPr txBox="1"/>
          <p:nvPr/>
        </p:nvSpPr>
        <p:spPr>
          <a:xfrm>
            <a:off x="1663200" y="4034690"/>
            <a:ext cx="12357600" cy="4662815"/>
          </a:xfrm>
          <a:prstGeom prst="rect">
            <a:avLst/>
          </a:prstGeom>
          <a:noFill/>
        </p:spPr>
        <p:txBody>
          <a:bodyPr wrap="square">
            <a:spAutoFit/>
          </a:bodyPr>
          <a:lstStyle/>
          <a:p>
            <a:pPr marL="358775" indent="-358775">
              <a:spcAft>
                <a:spcPts val="1800"/>
              </a:spcAft>
              <a:buFont typeface="Arial" panose="020B0604020202020204" pitchFamily="34" charset="0"/>
              <a:buChar char="•"/>
              <a:tabLst>
                <a:tab pos="1270000" algn="l"/>
              </a:tabLst>
            </a:pPr>
            <a:r>
              <a:rPr lang="en-GB" sz="2400" dirty="0">
                <a:solidFill>
                  <a:schemeClr val="bg1"/>
                </a:solidFill>
                <a:latin typeface="Montserrat" pitchFamily="2" charset="77"/>
              </a:rPr>
              <a:t>Read the readings: </a:t>
            </a:r>
            <a:r>
              <a:rPr lang="en-GB" sz="2400" dirty="0" err="1">
                <a:solidFill>
                  <a:schemeClr val="bg1"/>
                </a:solidFill>
                <a:latin typeface="Montserrat" pitchFamily="2" charset="77"/>
              </a:rPr>
              <a:t>almanac.oremus.org</a:t>
            </a:r>
            <a:endParaRPr lang="en-GB" sz="2400" dirty="0">
              <a:solidFill>
                <a:schemeClr val="bg1"/>
              </a:solidFill>
              <a:latin typeface="Montserrat" pitchFamily="2" charset="77"/>
            </a:endParaRPr>
          </a:p>
          <a:p>
            <a:pPr marL="358775" indent="-358775">
              <a:spcAft>
                <a:spcPts val="1800"/>
              </a:spcAft>
              <a:buFont typeface="Arial" panose="020B0604020202020204" pitchFamily="34" charset="0"/>
              <a:buChar char="•"/>
              <a:tabLst>
                <a:tab pos="1270000" algn="l"/>
              </a:tabLst>
            </a:pPr>
            <a:r>
              <a:rPr lang="en-GB" sz="2400" dirty="0">
                <a:solidFill>
                  <a:schemeClr val="bg1"/>
                </a:solidFill>
                <a:latin typeface="Montserrat" pitchFamily="2" charset="77"/>
              </a:rPr>
              <a:t>Is there a theme in the service?</a:t>
            </a:r>
          </a:p>
          <a:p>
            <a:pPr marL="358775" indent="-358775">
              <a:spcAft>
                <a:spcPts val="1800"/>
              </a:spcAft>
              <a:buFont typeface="Arial" panose="020B0604020202020204" pitchFamily="34" charset="0"/>
              <a:buChar char="•"/>
              <a:tabLst>
                <a:tab pos="1270000" algn="l"/>
              </a:tabLst>
            </a:pPr>
            <a:r>
              <a:rPr lang="en-GB" sz="2400" dirty="0">
                <a:solidFill>
                  <a:schemeClr val="bg1"/>
                </a:solidFill>
                <a:latin typeface="Montserrat" pitchFamily="2" charset="77"/>
              </a:rPr>
              <a:t>What specific things need prayer?</a:t>
            </a:r>
          </a:p>
          <a:p>
            <a:pPr marL="815975" lvl="4" indent="-358775">
              <a:spcAft>
                <a:spcPts val="1800"/>
              </a:spcAft>
              <a:buFont typeface="Arial" panose="020B0604020202020204" pitchFamily="34" charset="0"/>
              <a:buChar char="•"/>
              <a:tabLst>
                <a:tab pos="1270000" algn="l"/>
              </a:tabLst>
            </a:pPr>
            <a:r>
              <a:rPr lang="en-GB" sz="2400" dirty="0">
                <a:solidFill>
                  <a:schemeClr val="bg1"/>
                </a:solidFill>
                <a:latin typeface="Montserrat" pitchFamily="2" charset="77"/>
              </a:rPr>
              <a:t>News (breadth)</a:t>
            </a:r>
          </a:p>
          <a:p>
            <a:pPr marL="815975" lvl="4" indent="-358775">
              <a:spcAft>
                <a:spcPts val="1800"/>
              </a:spcAft>
              <a:buFont typeface="Arial" panose="020B0604020202020204" pitchFamily="34" charset="0"/>
              <a:buChar char="•"/>
              <a:tabLst>
                <a:tab pos="1270000" algn="l"/>
              </a:tabLst>
            </a:pPr>
            <a:r>
              <a:rPr lang="en-GB" sz="2400" dirty="0">
                <a:solidFill>
                  <a:schemeClr val="bg1"/>
                </a:solidFill>
                <a:latin typeface="Montserrat" pitchFamily="2" charset="77"/>
              </a:rPr>
              <a:t>Local issues and events</a:t>
            </a:r>
          </a:p>
          <a:p>
            <a:pPr marL="815975" lvl="4" indent="-358775">
              <a:spcAft>
                <a:spcPts val="1800"/>
              </a:spcAft>
              <a:buFont typeface="Arial" panose="020B0604020202020204" pitchFamily="34" charset="0"/>
              <a:buChar char="•"/>
              <a:tabLst>
                <a:tab pos="1270000" algn="l"/>
              </a:tabLst>
            </a:pPr>
            <a:r>
              <a:rPr lang="en-GB" sz="2400" dirty="0">
                <a:solidFill>
                  <a:schemeClr val="bg1"/>
                </a:solidFill>
                <a:latin typeface="Montserrat" pitchFamily="2" charset="77"/>
              </a:rPr>
              <a:t>Special events : baptisms, weddings, funerals, major birthdays</a:t>
            </a:r>
          </a:p>
          <a:p>
            <a:pPr marL="815975" lvl="4" indent="-358775">
              <a:spcAft>
                <a:spcPts val="1800"/>
              </a:spcAft>
              <a:buFont typeface="Arial" panose="020B0604020202020204" pitchFamily="34" charset="0"/>
              <a:buChar char="•"/>
              <a:tabLst>
                <a:tab pos="1270000" algn="l"/>
              </a:tabLst>
            </a:pPr>
            <a:r>
              <a:rPr lang="en-GB" sz="2400" dirty="0">
                <a:solidFill>
                  <a:schemeClr val="bg1"/>
                </a:solidFill>
                <a:latin typeface="Montserrat" pitchFamily="2" charset="77"/>
              </a:rPr>
              <a:t>People (but be aware of confidentiality)</a:t>
            </a:r>
          </a:p>
          <a:p>
            <a:pPr marL="358775" indent="-358775">
              <a:spcAft>
                <a:spcPts val="1800"/>
              </a:spcAft>
              <a:buFont typeface="Arial" panose="020B0604020202020204" pitchFamily="34" charset="0"/>
              <a:buChar char="•"/>
              <a:tabLst>
                <a:tab pos="1270000" algn="l"/>
              </a:tabLst>
            </a:pPr>
            <a:r>
              <a:rPr lang="en-GB" sz="2400" dirty="0">
                <a:solidFill>
                  <a:schemeClr val="bg1"/>
                </a:solidFill>
                <a:latin typeface="Montserrat" pitchFamily="2" charset="77"/>
              </a:rPr>
              <a:t>Silence</a:t>
            </a:r>
            <a:endParaRPr lang="en-GB" sz="2800" dirty="0">
              <a:solidFill>
                <a:schemeClr val="bg1"/>
              </a:solidFill>
              <a:latin typeface="Montserrat" pitchFamily="2" charset="77"/>
            </a:endParaRPr>
          </a:p>
        </p:txBody>
      </p:sp>
      <p:sp>
        <p:nvSpPr>
          <p:cNvPr id="12" name="TextBox 11">
            <a:extLst>
              <a:ext uri="{FF2B5EF4-FFF2-40B4-BE49-F238E27FC236}">
                <a16:creationId xmlns:a16="http://schemas.microsoft.com/office/drawing/2014/main" id="{D4D7B2E8-C089-FAC7-E25E-31D4956F03EF}"/>
              </a:ext>
            </a:extLst>
          </p:cNvPr>
          <p:cNvSpPr txBox="1"/>
          <p:nvPr/>
        </p:nvSpPr>
        <p:spPr>
          <a:xfrm>
            <a:off x="1663200" y="2972073"/>
            <a:ext cx="11907673" cy="646331"/>
          </a:xfrm>
          <a:prstGeom prst="rect">
            <a:avLst/>
          </a:prstGeom>
          <a:noFill/>
        </p:spPr>
        <p:txBody>
          <a:bodyPr wrap="square" rtlCol="0">
            <a:spAutoFit/>
          </a:bodyPr>
          <a:lstStyle/>
          <a:p>
            <a:r>
              <a:rPr lang="en-GB" sz="3600" dirty="0">
                <a:solidFill>
                  <a:schemeClr val="bg1"/>
                </a:solidFill>
                <a:latin typeface="Montserrat" pitchFamily="2" charset="77"/>
              </a:rPr>
              <a:t>Things to think about in preparation</a:t>
            </a:r>
          </a:p>
        </p:txBody>
      </p:sp>
      <p:grpSp>
        <p:nvGrpSpPr>
          <p:cNvPr id="4" name="Group 3">
            <a:extLst>
              <a:ext uri="{FF2B5EF4-FFF2-40B4-BE49-F238E27FC236}">
                <a16:creationId xmlns:a16="http://schemas.microsoft.com/office/drawing/2014/main" id="{958FA3FC-C3C5-4C77-C4AE-56B144246BB7}"/>
              </a:ext>
            </a:extLst>
          </p:cNvPr>
          <p:cNvGrpSpPr/>
          <p:nvPr/>
        </p:nvGrpSpPr>
        <p:grpSpPr>
          <a:xfrm>
            <a:off x="1598989" y="1494925"/>
            <a:ext cx="687549" cy="687549"/>
            <a:chOff x="0" y="0"/>
            <a:chExt cx="812800" cy="812800"/>
          </a:xfrm>
        </p:grpSpPr>
        <p:sp>
          <p:nvSpPr>
            <p:cNvPr id="5" name="Freeform 4">
              <a:extLst>
                <a:ext uri="{FF2B5EF4-FFF2-40B4-BE49-F238E27FC236}">
                  <a16:creationId xmlns:a16="http://schemas.microsoft.com/office/drawing/2014/main" id="{AAB18438-20F6-7785-EE79-C6175404116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4C2B2"/>
            </a:solidFill>
          </p:spPr>
          <p:txBody>
            <a:bodyPr/>
            <a:lstStyle/>
            <a:p>
              <a:endParaRPr lang="en-GB"/>
            </a:p>
          </p:txBody>
        </p:sp>
        <p:sp>
          <p:nvSpPr>
            <p:cNvPr id="13" name="TextBox 7">
              <a:extLst>
                <a:ext uri="{FF2B5EF4-FFF2-40B4-BE49-F238E27FC236}">
                  <a16:creationId xmlns:a16="http://schemas.microsoft.com/office/drawing/2014/main" id="{8C356E3A-8C2A-2280-4664-AF700CFA0A3C}"/>
                </a:ext>
              </a:extLst>
            </p:cNvPr>
            <p:cNvSpPr txBox="1"/>
            <p:nvPr/>
          </p:nvSpPr>
          <p:spPr>
            <a:xfrm>
              <a:off x="76200" y="76200"/>
              <a:ext cx="660400" cy="660400"/>
            </a:xfrm>
            <a:prstGeom prst="rect">
              <a:avLst/>
            </a:prstGeom>
          </p:spPr>
          <p:txBody>
            <a:bodyPr lIns="42554" tIns="42554" rIns="42554" bIns="42554" rtlCol="0" anchor="ctr"/>
            <a:lstStyle/>
            <a:p>
              <a:pPr algn="ctr">
                <a:lnSpc>
                  <a:spcPts val="1680"/>
                </a:lnSpc>
              </a:pPr>
              <a:endParaRPr/>
            </a:p>
          </p:txBody>
        </p:sp>
      </p:grpSp>
      <p:sp>
        <p:nvSpPr>
          <p:cNvPr id="14" name="TextBox 8">
            <a:extLst>
              <a:ext uri="{FF2B5EF4-FFF2-40B4-BE49-F238E27FC236}">
                <a16:creationId xmlns:a16="http://schemas.microsoft.com/office/drawing/2014/main" id="{2800EC10-B6CE-83AE-7C33-A3C025965ADD}"/>
              </a:ext>
            </a:extLst>
          </p:cNvPr>
          <p:cNvSpPr txBox="1"/>
          <p:nvPr/>
        </p:nvSpPr>
        <p:spPr>
          <a:xfrm>
            <a:off x="3124200" y="1438299"/>
            <a:ext cx="12801597" cy="807913"/>
          </a:xfrm>
          <a:prstGeom prst="rect">
            <a:avLst/>
          </a:prstGeom>
        </p:spPr>
        <p:txBody>
          <a:bodyPr wrap="square" lIns="0" tIns="0" rIns="0" bIns="0" rtlCol="0" anchor="t">
            <a:spAutoFit/>
          </a:bodyPr>
          <a:lstStyle/>
          <a:p>
            <a:pPr marL="0" lvl="0" indent="0" algn="l">
              <a:lnSpc>
                <a:spcPts val="6283"/>
              </a:lnSpc>
              <a:spcBef>
                <a:spcPct val="0"/>
              </a:spcBef>
            </a:pPr>
            <a:r>
              <a:rPr lang="en-US" sz="5324" spc="532" dirty="0">
                <a:solidFill>
                  <a:srgbClr val="FFFFFF"/>
                </a:solidFill>
                <a:latin typeface="Montserrat" pitchFamily="2" charset="77"/>
                <a:ea typeface="Playlist Script"/>
                <a:cs typeface="Playlist Script"/>
                <a:sym typeface="Playlist Script"/>
              </a:rPr>
              <a:t>How to write prayers</a:t>
            </a:r>
          </a:p>
        </p:txBody>
      </p:sp>
    </p:spTree>
    <p:extLst>
      <p:ext uri="{BB962C8B-B14F-4D97-AF65-F5344CB8AC3E}">
        <p14:creationId xmlns:p14="http://schemas.microsoft.com/office/powerpoint/2010/main" val="2854817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43F78-8D98-6729-BF4C-E9F0F710E04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E0B13C7-1ED5-5D67-5198-0B267B840406}"/>
              </a:ext>
            </a:extLst>
          </p:cNvPr>
          <p:cNvSpPr/>
          <p:nvPr/>
        </p:nvSpPr>
        <p:spPr>
          <a:xfrm>
            <a:off x="152400" y="0"/>
            <a:ext cx="18288000" cy="10287000"/>
          </a:xfrm>
          <a:prstGeom prst="rect">
            <a:avLst/>
          </a:prstGeom>
          <a:solidFill>
            <a:srgbClr val="47425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utoShape 2">
            <a:extLst>
              <a:ext uri="{FF2B5EF4-FFF2-40B4-BE49-F238E27FC236}">
                <a16:creationId xmlns:a16="http://schemas.microsoft.com/office/drawing/2014/main" id="{CBE01632-48DB-CE21-378D-9E98F631D5A1}"/>
              </a:ext>
            </a:extLst>
          </p:cNvPr>
          <p:cNvSpPr/>
          <p:nvPr/>
        </p:nvSpPr>
        <p:spPr>
          <a:xfrm flipV="1">
            <a:off x="1942764" y="1028700"/>
            <a:ext cx="0" cy="1620000"/>
          </a:xfrm>
          <a:prstGeom prst="line">
            <a:avLst/>
          </a:prstGeom>
          <a:ln w="66675" cap="rnd">
            <a:solidFill>
              <a:srgbClr val="D1A05D"/>
            </a:solidFill>
            <a:prstDash val="sysDot"/>
            <a:headEnd type="none" w="sm" len="sm"/>
            <a:tailEnd type="none" w="sm" len="sm"/>
          </a:ln>
        </p:spPr>
        <p:txBody>
          <a:bodyPr/>
          <a:lstStyle/>
          <a:p>
            <a:endParaRPr lang="en-GB"/>
          </a:p>
        </p:txBody>
      </p:sp>
      <p:sp>
        <p:nvSpPr>
          <p:cNvPr id="25" name="TextBox 7">
            <a:extLst>
              <a:ext uri="{FF2B5EF4-FFF2-40B4-BE49-F238E27FC236}">
                <a16:creationId xmlns:a16="http://schemas.microsoft.com/office/drawing/2014/main" id="{37C35889-ED87-F4D7-FE8B-9860C369E5C0}"/>
              </a:ext>
            </a:extLst>
          </p:cNvPr>
          <p:cNvSpPr txBox="1"/>
          <p:nvPr/>
        </p:nvSpPr>
        <p:spPr>
          <a:xfrm>
            <a:off x="1663448" y="1561751"/>
            <a:ext cx="558634" cy="558634"/>
          </a:xfrm>
          <a:prstGeom prst="rect">
            <a:avLst/>
          </a:prstGeom>
        </p:spPr>
        <p:txBody>
          <a:bodyPr lIns="42554" tIns="42554" rIns="42554" bIns="42554" rtlCol="0" anchor="ctr"/>
          <a:lstStyle/>
          <a:p>
            <a:pPr algn="ctr">
              <a:lnSpc>
                <a:spcPts val="1680"/>
              </a:lnSpc>
            </a:pPr>
            <a:endParaRPr/>
          </a:p>
        </p:txBody>
      </p:sp>
      <p:sp>
        <p:nvSpPr>
          <p:cNvPr id="26" name="TextBox 8">
            <a:extLst>
              <a:ext uri="{FF2B5EF4-FFF2-40B4-BE49-F238E27FC236}">
                <a16:creationId xmlns:a16="http://schemas.microsoft.com/office/drawing/2014/main" id="{8327D72F-00AD-74A3-B8E4-8E532D29C006}"/>
              </a:ext>
            </a:extLst>
          </p:cNvPr>
          <p:cNvSpPr txBox="1"/>
          <p:nvPr/>
        </p:nvSpPr>
        <p:spPr>
          <a:xfrm>
            <a:off x="3222921" y="1082756"/>
            <a:ext cx="13740318" cy="758028"/>
          </a:xfrm>
          <a:prstGeom prst="rect">
            <a:avLst/>
          </a:prstGeom>
        </p:spPr>
        <p:txBody>
          <a:bodyPr lIns="0" tIns="0" rIns="0" bIns="0" rtlCol="0" anchor="t">
            <a:spAutoFit/>
          </a:bodyPr>
          <a:lstStyle/>
          <a:p>
            <a:pPr marL="0" lvl="0" indent="0" algn="l">
              <a:lnSpc>
                <a:spcPts val="6277"/>
              </a:lnSpc>
              <a:spcBef>
                <a:spcPct val="0"/>
              </a:spcBef>
            </a:pPr>
            <a:r>
              <a:rPr lang="en-US" sz="4800" spc="531" dirty="0">
                <a:solidFill>
                  <a:srgbClr val="FFFFFF"/>
                </a:solidFill>
                <a:latin typeface="Montserrat" pitchFamily="2" charset="77"/>
                <a:ea typeface="Playlist Script"/>
                <a:cs typeface="Playlist Script"/>
                <a:sym typeface="Playlist Script"/>
              </a:rPr>
              <a:t>Praying with the news</a:t>
            </a:r>
          </a:p>
        </p:txBody>
      </p:sp>
      <p:sp>
        <p:nvSpPr>
          <p:cNvPr id="8" name="Freeform 7">
            <a:extLst>
              <a:ext uri="{FF2B5EF4-FFF2-40B4-BE49-F238E27FC236}">
                <a16:creationId xmlns:a16="http://schemas.microsoft.com/office/drawing/2014/main" id="{D8ECACF2-EE02-74D3-148C-B01353275209}"/>
              </a:ext>
            </a:extLst>
          </p:cNvPr>
          <p:cNvSpPr/>
          <p:nvPr/>
        </p:nvSpPr>
        <p:spPr>
          <a:xfrm>
            <a:off x="14632843" y="6536616"/>
            <a:ext cx="3655158" cy="3750384"/>
          </a:xfrm>
          <a:custGeom>
            <a:avLst/>
            <a:gdLst/>
            <a:ahLst/>
            <a:cxnLst/>
            <a:rect l="l" t="t" r="r" b="b"/>
            <a:pathLst>
              <a:path w="5252915" h="5443368">
                <a:moveTo>
                  <a:pt x="0" y="0"/>
                </a:moveTo>
                <a:lnTo>
                  <a:pt x="5252916" y="0"/>
                </a:lnTo>
                <a:lnTo>
                  <a:pt x="5252916" y="5443368"/>
                </a:lnTo>
                <a:lnTo>
                  <a:pt x="0" y="5443368"/>
                </a:lnTo>
                <a:lnTo>
                  <a:pt x="0" y="0"/>
                </a:lnTo>
                <a:close/>
              </a:path>
            </a:pathLst>
          </a:custGeom>
          <a:blipFill>
            <a:blip r:embed="rId2"/>
            <a:stretch>
              <a:fillRect r="-275042" b="-45142"/>
            </a:stretch>
          </a:blipFill>
        </p:spPr>
        <p:txBody>
          <a:bodyPr/>
          <a:lstStyle/>
          <a:p>
            <a:endParaRPr lang="en-US"/>
          </a:p>
        </p:txBody>
      </p:sp>
      <p:sp>
        <p:nvSpPr>
          <p:cNvPr id="18" name="Freeform 15">
            <a:extLst>
              <a:ext uri="{FF2B5EF4-FFF2-40B4-BE49-F238E27FC236}">
                <a16:creationId xmlns:a16="http://schemas.microsoft.com/office/drawing/2014/main" id="{F2C6B978-1AA3-36BA-168C-13CF713B82BB}"/>
              </a:ext>
            </a:extLst>
          </p:cNvPr>
          <p:cNvSpPr/>
          <p:nvPr/>
        </p:nvSpPr>
        <p:spPr>
          <a:xfrm>
            <a:off x="1598989" y="1494925"/>
            <a:ext cx="687549" cy="687549"/>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1A05D"/>
          </a:solidFill>
        </p:spPr>
        <p:txBody>
          <a:bodyPr/>
          <a:lstStyle/>
          <a:p>
            <a:endParaRPr lang="en-GB"/>
          </a:p>
        </p:txBody>
      </p:sp>
      <p:pic>
        <p:nvPicPr>
          <p:cNvPr id="19" name="Picture 18">
            <a:extLst>
              <a:ext uri="{FF2B5EF4-FFF2-40B4-BE49-F238E27FC236}">
                <a16:creationId xmlns:a16="http://schemas.microsoft.com/office/drawing/2014/main" id="{BB1B41FB-2005-A917-0653-A29C1912562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21060000">
            <a:off x="1773347" y="3741494"/>
            <a:ext cx="4060628" cy="502552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514532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0968D-F39D-9F10-764D-8EE679DC61E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3BA05C0-67F0-7640-F15A-12C942100E9A}"/>
              </a:ext>
            </a:extLst>
          </p:cNvPr>
          <p:cNvSpPr/>
          <p:nvPr/>
        </p:nvSpPr>
        <p:spPr>
          <a:xfrm>
            <a:off x="152400" y="0"/>
            <a:ext cx="18288000" cy="10287000"/>
          </a:xfrm>
          <a:prstGeom prst="rect">
            <a:avLst/>
          </a:prstGeom>
          <a:solidFill>
            <a:srgbClr val="47425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utoShape 2">
            <a:extLst>
              <a:ext uri="{FF2B5EF4-FFF2-40B4-BE49-F238E27FC236}">
                <a16:creationId xmlns:a16="http://schemas.microsoft.com/office/drawing/2014/main" id="{2514A203-A6CD-1928-AD34-6706CB10D9D9}"/>
              </a:ext>
            </a:extLst>
          </p:cNvPr>
          <p:cNvSpPr/>
          <p:nvPr/>
        </p:nvSpPr>
        <p:spPr>
          <a:xfrm flipV="1">
            <a:off x="1942764" y="1028700"/>
            <a:ext cx="0" cy="1620000"/>
          </a:xfrm>
          <a:prstGeom prst="line">
            <a:avLst/>
          </a:prstGeom>
          <a:ln w="66675" cap="rnd">
            <a:solidFill>
              <a:srgbClr val="D1A05D"/>
            </a:solidFill>
            <a:prstDash val="sysDot"/>
            <a:headEnd type="none" w="sm" len="sm"/>
            <a:tailEnd type="none" w="sm" len="sm"/>
          </a:ln>
        </p:spPr>
        <p:txBody>
          <a:bodyPr/>
          <a:lstStyle/>
          <a:p>
            <a:endParaRPr lang="en-GB"/>
          </a:p>
        </p:txBody>
      </p:sp>
      <p:sp>
        <p:nvSpPr>
          <p:cNvPr id="25" name="TextBox 7">
            <a:extLst>
              <a:ext uri="{FF2B5EF4-FFF2-40B4-BE49-F238E27FC236}">
                <a16:creationId xmlns:a16="http://schemas.microsoft.com/office/drawing/2014/main" id="{A72B8C57-88C0-294B-B9CB-5E1E374317A7}"/>
              </a:ext>
            </a:extLst>
          </p:cNvPr>
          <p:cNvSpPr txBox="1"/>
          <p:nvPr/>
        </p:nvSpPr>
        <p:spPr>
          <a:xfrm>
            <a:off x="1663448" y="1561751"/>
            <a:ext cx="558634" cy="558634"/>
          </a:xfrm>
          <a:prstGeom prst="rect">
            <a:avLst/>
          </a:prstGeom>
        </p:spPr>
        <p:txBody>
          <a:bodyPr lIns="42554" tIns="42554" rIns="42554" bIns="42554" rtlCol="0" anchor="ctr"/>
          <a:lstStyle/>
          <a:p>
            <a:pPr algn="ctr">
              <a:lnSpc>
                <a:spcPts val="1680"/>
              </a:lnSpc>
            </a:pPr>
            <a:endParaRPr/>
          </a:p>
        </p:txBody>
      </p:sp>
      <p:sp>
        <p:nvSpPr>
          <p:cNvPr id="26" name="TextBox 8">
            <a:extLst>
              <a:ext uri="{FF2B5EF4-FFF2-40B4-BE49-F238E27FC236}">
                <a16:creationId xmlns:a16="http://schemas.microsoft.com/office/drawing/2014/main" id="{BA5A84F2-6E62-210D-1B64-9A02D39D82DA}"/>
              </a:ext>
            </a:extLst>
          </p:cNvPr>
          <p:cNvSpPr txBox="1"/>
          <p:nvPr/>
        </p:nvSpPr>
        <p:spPr>
          <a:xfrm>
            <a:off x="3222921" y="1082756"/>
            <a:ext cx="13740318" cy="758028"/>
          </a:xfrm>
          <a:prstGeom prst="rect">
            <a:avLst/>
          </a:prstGeom>
        </p:spPr>
        <p:txBody>
          <a:bodyPr lIns="0" tIns="0" rIns="0" bIns="0" rtlCol="0" anchor="t">
            <a:spAutoFit/>
          </a:bodyPr>
          <a:lstStyle/>
          <a:p>
            <a:pPr marL="0" lvl="0" indent="0" algn="l">
              <a:lnSpc>
                <a:spcPts val="6277"/>
              </a:lnSpc>
              <a:spcBef>
                <a:spcPct val="0"/>
              </a:spcBef>
            </a:pPr>
            <a:r>
              <a:rPr lang="en-US" sz="4800" spc="531" dirty="0">
                <a:solidFill>
                  <a:srgbClr val="FFFFFF"/>
                </a:solidFill>
                <a:latin typeface="Montserrat" pitchFamily="2" charset="77"/>
                <a:ea typeface="Playlist Script"/>
                <a:cs typeface="Playlist Script"/>
                <a:sym typeface="Playlist Script"/>
              </a:rPr>
              <a:t>Praying with the news</a:t>
            </a:r>
          </a:p>
        </p:txBody>
      </p:sp>
      <p:sp>
        <p:nvSpPr>
          <p:cNvPr id="8" name="Freeform 7">
            <a:extLst>
              <a:ext uri="{FF2B5EF4-FFF2-40B4-BE49-F238E27FC236}">
                <a16:creationId xmlns:a16="http://schemas.microsoft.com/office/drawing/2014/main" id="{63E2ACEA-C1FD-1708-CABA-B9BBDB977126}"/>
              </a:ext>
            </a:extLst>
          </p:cNvPr>
          <p:cNvSpPr/>
          <p:nvPr/>
        </p:nvSpPr>
        <p:spPr>
          <a:xfrm>
            <a:off x="14632843" y="6536616"/>
            <a:ext cx="3655158" cy="3750384"/>
          </a:xfrm>
          <a:custGeom>
            <a:avLst/>
            <a:gdLst/>
            <a:ahLst/>
            <a:cxnLst/>
            <a:rect l="l" t="t" r="r" b="b"/>
            <a:pathLst>
              <a:path w="5252915" h="5443368">
                <a:moveTo>
                  <a:pt x="0" y="0"/>
                </a:moveTo>
                <a:lnTo>
                  <a:pt x="5252916" y="0"/>
                </a:lnTo>
                <a:lnTo>
                  <a:pt x="5252916" y="5443368"/>
                </a:lnTo>
                <a:lnTo>
                  <a:pt x="0" y="5443368"/>
                </a:lnTo>
                <a:lnTo>
                  <a:pt x="0" y="0"/>
                </a:lnTo>
                <a:close/>
              </a:path>
            </a:pathLst>
          </a:custGeom>
          <a:blipFill>
            <a:blip r:embed="rId2"/>
            <a:stretch>
              <a:fillRect r="-275042" b="-45142"/>
            </a:stretch>
          </a:blipFill>
        </p:spPr>
        <p:txBody>
          <a:bodyPr/>
          <a:lstStyle/>
          <a:p>
            <a:endParaRPr lang="en-US"/>
          </a:p>
        </p:txBody>
      </p:sp>
      <p:sp>
        <p:nvSpPr>
          <p:cNvPr id="18" name="Freeform 15">
            <a:extLst>
              <a:ext uri="{FF2B5EF4-FFF2-40B4-BE49-F238E27FC236}">
                <a16:creationId xmlns:a16="http://schemas.microsoft.com/office/drawing/2014/main" id="{C5C0B113-ADFC-0B94-EF87-237702F6085B}"/>
              </a:ext>
            </a:extLst>
          </p:cNvPr>
          <p:cNvSpPr/>
          <p:nvPr/>
        </p:nvSpPr>
        <p:spPr>
          <a:xfrm>
            <a:off x="1598989" y="1494925"/>
            <a:ext cx="687549" cy="687549"/>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1A05D"/>
          </a:solidFill>
        </p:spPr>
        <p:txBody>
          <a:bodyPr/>
          <a:lstStyle/>
          <a:p>
            <a:endParaRPr lang="en-GB"/>
          </a:p>
        </p:txBody>
      </p:sp>
      <p:pic>
        <p:nvPicPr>
          <p:cNvPr id="19" name="Picture 18">
            <a:extLst>
              <a:ext uri="{FF2B5EF4-FFF2-40B4-BE49-F238E27FC236}">
                <a16:creationId xmlns:a16="http://schemas.microsoft.com/office/drawing/2014/main" id="{5D95D5D5-3E33-F7E4-AC6E-8FB31F07469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21060000">
            <a:off x="1773347" y="3741494"/>
            <a:ext cx="4060628" cy="502552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050" name="Picture 2">
            <a:extLst>
              <a:ext uri="{FF2B5EF4-FFF2-40B4-BE49-F238E27FC236}">
                <a16:creationId xmlns:a16="http://schemas.microsoft.com/office/drawing/2014/main" id="{5D5976CA-137A-77C2-B1A6-48D8D5AB6E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79100">
            <a:off x="5720551" y="2694984"/>
            <a:ext cx="4276545" cy="619550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he Barrow Mail – papersdirect">
            <a:extLst>
              <a:ext uri="{FF2B5EF4-FFF2-40B4-BE49-F238E27FC236}">
                <a16:creationId xmlns:a16="http://schemas.microsoft.com/office/drawing/2014/main" id="{86BBCFF5-83C8-F6F0-D40E-500164A51D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31491">
            <a:off x="9502423" y="3223491"/>
            <a:ext cx="4418675" cy="5420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948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7425B"/>
        </a:solidFill>
        <a:effectLst/>
      </p:bgPr>
    </p:bg>
    <p:spTree>
      <p:nvGrpSpPr>
        <p:cNvPr id="1" name=""/>
        <p:cNvGrpSpPr/>
        <p:nvPr/>
      </p:nvGrpSpPr>
      <p:grpSpPr>
        <a:xfrm>
          <a:off x="0" y="0"/>
          <a:ext cx="0" cy="0"/>
          <a:chOff x="0" y="0"/>
          <a:chExt cx="0" cy="0"/>
        </a:xfrm>
      </p:grpSpPr>
      <p:sp>
        <p:nvSpPr>
          <p:cNvPr id="8" name="AutoShape 2">
            <a:extLst>
              <a:ext uri="{FF2B5EF4-FFF2-40B4-BE49-F238E27FC236}">
                <a16:creationId xmlns:a16="http://schemas.microsoft.com/office/drawing/2014/main" id="{AE323937-2706-07D8-56BA-21589A35AAD7}"/>
              </a:ext>
            </a:extLst>
          </p:cNvPr>
          <p:cNvSpPr/>
          <p:nvPr/>
        </p:nvSpPr>
        <p:spPr>
          <a:xfrm flipV="1">
            <a:off x="4603685" y="1808999"/>
            <a:ext cx="0" cy="6841529"/>
          </a:xfrm>
          <a:prstGeom prst="line">
            <a:avLst/>
          </a:prstGeom>
          <a:ln w="66675" cap="rnd">
            <a:solidFill>
              <a:srgbClr val="D1A05D"/>
            </a:solidFill>
            <a:prstDash val="sysDot"/>
            <a:headEnd type="none" w="sm" len="sm"/>
            <a:tailEnd type="none" w="sm" len="sm"/>
          </a:ln>
        </p:spPr>
        <p:txBody>
          <a:bodyPr/>
          <a:lstStyle/>
          <a:p>
            <a:endParaRPr lang="en-GB"/>
          </a:p>
        </p:txBody>
      </p:sp>
      <p:grpSp>
        <p:nvGrpSpPr>
          <p:cNvPr id="9" name="Group 5">
            <a:extLst>
              <a:ext uri="{FF2B5EF4-FFF2-40B4-BE49-F238E27FC236}">
                <a16:creationId xmlns:a16="http://schemas.microsoft.com/office/drawing/2014/main" id="{75185FB2-AF3A-BB36-4F40-9016C1881B74}"/>
              </a:ext>
            </a:extLst>
          </p:cNvPr>
          <p:cNvGrpSpPr/>
          <p:nvPr/>
        </p:nvGrpSpPr>
        <p:grpSpPr>
          <a:xfrm>
            <a:off x="4259910" y="2269095"/>
            <a:ext cx="687549" cy="687549"/>
            <a:chOff x="0" y="0"/>
            <a:chExt cx="812800" cy="812800"/>
          </a:xfrm>
        </p:grpSpPr>
        <p:sp>
          <p:nvSpPr>
            <p:cNvPr id="10" name="Freeform 6">
              <a:extLst>
                <a:ext uri="{FF2B5EF4-FFF2-40B4-BE49-F238E27FC236}">
                  <a16:creationId xmlns:a16="http://schemas.microsoft.com/office/drawing/2014/main" id="{A57644A2-735D-C688-73DD-357A6E59848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B6FA8"/>
            </a:solidFill>
          </p:spPr>
          <p:txBody>
            <a:bodyPr/>
            <a:lstStyle/>
            <a:p>
              <a:endParaRPr lang="en-GB"/>
            </a:p>
          </p:txBody>
        </p:sp>
        <p:sp>
          <p:nvSpPr>
            <p:cNvPr id="11" name="TextBox 7">
              <a:extLst>
                <a:ext uri="{FF2B5EF4-FFF2-40B4-BE49-F238E27FC236}">
                  <a16:creationId xmlns:a16="http://schemas.microsoft.com/office/drawing/2014/main" id="{FCFC8239-B406-D512-9C90-6E92B9899315}"/>
                </a:ext>
              </a:extLst>
            </p:cNvPr>
            <p:cNvSpPr txBox="1"/>
            <p:nvPr/>
          </p:nvSpPr>
          <p:spPr>
            <a:xfrm>
              <a:off x="76200" y="76200"/>
              <a:ext cx="660400" cy="660400"/>
            </a:xfrm>
            <a:prstGeom prst="rect">
              <a:avLst/>
            </a:prstGeom>
          </p:spPr>
          <p:txBody>
            <a:bodyPr lIns="42554" tIns="42554" rIns="42554" bIns="42554" rtlCol="0" anchor="ctr"/>
            <a:lstStyle/>
            <a:p>
              <a:pPr algn="ctr">
                <a:lnSpc>
                  <a:spcPts val="1680"/>
                </a:lnSpc>
              </a:pPr>
              <a:endParaRPr/>
            </a:p>
          </p:txBody>
        </p:sp>
      </p:grpSp>
      <p:grpSp>
        <p:nvGrpSpPr>
          <p:cNvPr id="12" name="Group 8">
            <a:extLst>
              <a:ext uri="{FF2B5EF4-FFF2-40B4-BE49-F238E27FC236}">
                <a16:creationId xmlns:a16="http://schemas.microsoft.com/office/drawing/2014/main" id="{F9A7AAB7-A6D7-A0CD-971C-7F3811A7E868}"/>
              </a:ext>
            </a:extLst>
          </p:cNvPr>
          <p:cNvGrpSpPr/>
          <p:nvPr/>
        </p:nvGrpSpPr>
        <p:grpSpPr>
          <a:xfrm>
            <a:off x="4259910" y="4226847"/>
            <a:ext cx="687549" cy="687549"/>
            <a:chOff x="0" y="0"/>
            <a:chExt cx="812800" cy="812800"/>
          </a:xfrm>
        </p:grpSpPr>
        <p:sp>
          <p:nvSpPr>
            <p:cNvPr id="13" name="Freeform 9">
              <a:extLst>
                <a:ext uri="{FF2B5EF4-FFF2-40B4-BE49-F238E27FC236}">
                  <a16:creationId xmlns:a16="http://schemas.microsoft.com/office/drawing/2014/main" id="{1EC49CB0-EFFD-3CE5-3E29-5CA84DB7F32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4C2B2"/>
            </a:solidFill>
          </p:spPr>
          <p:txBody>
            <a:bodyPr/>
            <a:lstStyle/>
            <a:p>
              <a:endParaRPr lang="en-GB"/>
            </a:p>
          </p:txBody>
        </p:sp>
        <p:sp>
          <p:nvSpPr>
            <p:cNvPr id="14" name="TextBox 10">
              <a:extLst>
                <a:ext uri="{FF2B5EF4-FFF2-40B4-BE49-F238E27FC236}">
                  <a16:creationId xmlns:a16="http://schemas.microsoft.com/office/drawing/2014/main" id="{F642C141-8698-6A05-1FC6-636C7F67F64F}"/>
                </a:ext>
              </a:extLst>
            </p:cNvPr>
            <p:cNvSpPr txBox="1"/>
            <p:nvPr/>
          </p:nvSpPr>
          <p:spPr>
            <a:xfrm>
              <a:off x="76200" y="76200"/>
              <a:ext cx="660400" cy="660400"/>
            </a:xfrm>
            <a:prstGeom prst="rect">
              <a:avLst/>
            </a:prstGeom>
          </p:spPr>
          <p:txBody>
            <a:bodyPr lIns="42554" tIns="42554" rIns="42554" bIns="42554" rtlCol="0" anchor="ctr"/>
            <a:lstStyle/>
            <a:p>
              <a:pPr algn="ctr">
                <a:lnSpc>
                  <a:spcPts val="1680"/>
                </a:lnSpc>
              </a:pPr>
              <a:endParaRPr/>
            </a:p>
          </p:txBody>
        </p:sp>
      </p:grpSp>
      <p:grpSp>
        <p:nvGrpSpPr>
          <p:cNvPr id="18" name="Group 14">
            <a:extLst>
              <a:ext uri="{FF2B5EF4-FFF2-40B4-BE49-F238E27FC236}">
                <a16:creationId xmlns:a16="http://schemas.microsoft.com/office/drawing/2014/main" id="{B2F3E5EB-4FAE-63E9-547D-D1A21B620CAF}"/>
              </a:ext>
            </a:extLst>
          </p:cNvPr>
          <p:cNvGrpSpPr/>
          <p:nvPr/>
        </p:nvGrpSpPr>
        <p:grpSpPr>
          <a:xfrm>
            <a:off x="4259910" y="5868115"/>
            <a:ext cx="687549" cy="687549"/>
            <a:chOff x="0" y="0"/>
            <a:chExt cx="812800" cy="812800"/>
          </a:xfrm>
        </p:grpSpPr>
        <p:sp>
          <p:nvSpPr>
            <p:cNvPr id="19" name="Freeform 15">
              <a:extLst>
                <a:ext uri="{FF2B5EF4-FFF2-40B4-BE49-F238E27FC236}">
                  <a16:creationId xmlns:a16="http://schemas.microsoft.com/office/drawing/2014/main" id="{AFD0503D-0680-0949-FEE0-E23901632B7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1A05D"/>
            </a:solidFill>
          </p:spPr>
          <p:txBody>
            <a:bodyPr/>
            <a:lstStyle/>
            <a:p>
              <a:endParaRPr lang="en-GB"/>
            </a:p>
          </p:txBody>
        </p:sp>
        <p:sp>
          <p:nvSpPr>
            <p:cNvPr id="20" name="TextBox 16">
              <a:extLst>
                <a:ext uri="{FF2B5EF4-FFF2-40B4-BE49-F238E27FC236}">
                  <a16:creationId xmlns:a16="http://schemas.microsoft.com/office/drawing/2014/main" id="{AE407539-2420-3C37-9932-5153583DB322}"/>
                </a:ext>
              </a:extLst>
            </p:cNvPr>
            <p:cNvSpPr txBox="1"/>
            <p:nvPr/>
          </p:nvSpPr>
          <p:spPr>
            <a:xfrm>
              <a:off x="76200" y="76200"/>
              <a:ext cx="660400" cy="660400"/>
            </a:xfrm>
            <a:prstGeom prst="rect">
              <a:avLst/>
            </a:prstGeom>
          </p:spPr>
          <p:txBody>
            <a:bodyPr lIns="42554" tIns="42554" rIns="42554" bIns="42554" rtlCol="0" anchor="ctr"/>
            <a:lstStyle/>
            <a:p>
              <a:pPr algn="ctr">
                <a:lnSpc>
                  <a:spcPts val="1680"/>
                </a:lnSpc>
              </a:pPr>
              <a:endParaRPr/>
            </a:p>
          </p:txBody>
        </p:sp>
      </p:grpSp>
      <p:sp>
        <p:nvSpPr>
          <p:cNvPr id="21" name="TextBox 17">
            <a:extLst>
              <a:ext uri="{FF2B5EF4-FFF2-40B4-BE49-F238E27FC236}">
                <a16:creationId xmlns:a16="http://schemas.microsoft.com/office/drawing/2014/main" id="{B8E7E3A2-7627-02AD-2B03-18B7E1DF401C}"/>
              </a:ext>
            </a:extLst>
          </p:cNvPr>
          <p:cNvSpPr txBox="1"/>
          <p:nvPr/>
        </p:nvSpPr>
        <p:spPr>
          <a:xfrm>
            <a:off x="5400978" y="5859493"/>
            <a:ext cx="7131312" cy="604589"/>
          </a:xfrm>
          <a:prstGeom prst="rect">
            <a:avLst/>
          </a:prstGeom>
        </p:spPr>
        <p:txBody>
          <a:bodyPr lIns="0" tIns="0" rIns="0" bIns="0" rtlCol="0" anchor="t">
            <a:spAutoFit/>
          </a:bodyPr>
          <a:lstStyle/>
          <a:p>
            <a:pPr marL="0" lvl="0" indent="0" algn="l">
              <a:lnSpc>
                <a:spcPts val="5103"/>
              </a:lnSpc>
              <a:spcBef>
                <a:spcPct val="0"/>
              </a:spcBef>
            </a:pPr>
            <a:r>
              <a:rPr lang="en-US" sz="3600" spc="432" dirty="0">
                <a:solidFill>
                  <a:srgbClr val="FFFFFF"/>
                </a:solidFill>
                <a:latin typeface="Montserrat" pitchFamily="2" charset="77"/>
                <a:ea typeface="Playlist Script"/>
                <a:cs typeface="Playlist Script"/>
                <a:sym typeface="Playlist Script"/>
              </a:rPr>
              <a:t>Pra</a:t>
            </a:r>
            <a:r>
              <a:rPr lang="en-US" sz="3600" u="none" spc="432" dirty="0">
                <a:solidFill>
                  <a:srgbClr val="FFFFFF"/>
                </a:solidFill>
                <a:latin typeface="Montserrat" pitchFamily="2" charset="77"/>
                <a:ea typeface="Playlist Script"/>
                <a:cs typeface="Playlist Script"/>
                <a:sym typeface="Playlist Script"/>
              </a:rPr>
              <a:t>ying with the news</a:t>
            </a:r>
          </a:p>
        </p:txBody>
      </p:sp>
      <p:sp>
        <p:nvSpPr>
          <p:cNvPr id="22" name="TextBox 18">
            <a:extLst>
              <a:ext uri="{FF2B5EF4-FFF2-40B4-BE49-F238E27FC236}">
                <a16:creationId xmlns:a16="http://schemas.microsoft.com/office/drawing/2014/main" id="{FBEC4D6D-A8F7-5CF5-1EEC-C147CEF4D8C2}"/>
              </a:ext>
            </a:extLst>
          </p:cNvPr>
          <p:cNvSpPr txBox="1"/>
          <p:nvPr/>
        </p:nvSpPr>
        <p:spPr>
          <a:xfrm>
            <a:off x="5375578" y="1742294"/>
            <a:ext cx="7098791" cy="1912639"/>
          </a:xfrm>
          <a:prstGeom prst="rect">
            <a:avLst/>
          </a:prstGeom>
        </p:spPr>
        <p:txBody>
          <a:bodyPr lIns="0" tIns="0" rIns="0" bIns="0" rtlCol="0" anchor="t">
            <a:spAutoFit/>
          </a:bodyPr>
          <a:lstStyle/>
          <a:p>
            <a:pPr marL="0" lvl="0" indent="0" algn="l">
              <a:lnSpc>
                <a:spcPts val="5103"/>
              </a:lnSpc>
              <a:spcBef>
                <a:spcPct val="0"/>
              </a:spcBef>
            </a:pPr>
            <a:r>
              <a:rPr lang="en-US" sz="3600" spc="432" dirty="0">
                <a:solidFill>
                  <a:srgbClr val="FFFFFF"/>
                </a:solidFill>
                <a:latin typeface="Montserrat" pitchFamily="2" charset="77"/>
                <a:ea typeface="Playlist Script"/>
                <a:cs typeface="Playlist Script"/>
                <a:sym typeface="Playlist Script"/>
              </a:rPr>
              <a:t>What are we doing when we lead prayers in worship?</a:t>
            </a:r>
          </a:p>
        </p:txBody>
      </p:sp>
      <p:sp>
        <p:nvSpPr>
          <p:cNvPr id="23" name="TextBox 19">
            <a:extLst>
              <a:ext uri="{FF2B5EF4-FFF2-40B4-BE49-F238E27FC236}">
                <a16:creationId xmlns:a16="http://schemas.microsoft.com/office/drawing/2014/main" id="{8F8692B9-23DB-62BD-BEB2-8AB63011BF41}"/>
              </a:ext>
            </a:extLst>
          </p:cNvPr>
          <p:cNvSpPr txBox="1"/>
          <p:nvPr/>
        </p:nvSpPr>
        <p:spPr>
          <a:xfrm>
            <a:off x="5343057" y="4226847"/>
            <a:ext cx="7971796" cy="604589"/>
          </a:xfrm>
          <a:prstGeom prst="rect">
            <a:avLst/>
          </a:prstGeom>
        </p:spPr>
        <p:txBody>
          <a:bodyPr lIns="0" tIns="0" rIns="0" bIns="0" rtlCol="0" anchor="t">
            <a:spAutoFit/>
          </a:bodyPr>
          <a:lstStyle/>
          <a:p>
            <a:pPr marL="0" lvl="0" indent="0" algn="l">
              <a:lnSpc>
                <a:spcPts val="5103"/>
              </a:lnSpc>
              <a:spcBef>
                <a:spcPct val="0"/>
              </a:spcBef>
            </a:pPr>
            <a:r>
              <a:rPr lang="en-US" sz="3600" spc="432" dirty="0">
                <a:solidFill>
                  <a:srgbClr val="FFFFFF"/>
                </a:solidFill>
                <a:latin typeface="Montserrat" pitchFamily="2" charset="77"/>
                <a:ea typeface="Playlist Script"/>
                <a:cs typeface="Playlist Script"/>
                <a:sym typeface="Playlist Script"/>
              </a:rPr>
              <a:t>How to write prayers</a:t>
            </a:r>
          </a:p>
        </p:txBody>
      </p:sp>
      <p:sp>
        <p:nvSpPr>
          <p:cNvPr id="24" name="TextBox 20">
            <a:extLst>
              <a:ext uri="{FF2B5EF4-FFF2-40B4-BE49-F238E27FC236}">
                <a16:creationId xmlns:a16="http://schemas.microsoft.com/office/drawing/2014/main" id="{32A764F3-E4B9-5CCD-AC45-DD59CD5E48B4}"/>
              </a:ext>
            </a:extLst>
          </p:cNvPr>
          <p:cNvSpPr txBox="1"/>
          <p:nvPr/>
        </p:nvSpPr>
        <p:spPr>
          <a:xfrm>
            <a:off x="5400978" y="7489154"/>
            <a:ext cx="7971796" cy="604589"/>
          </a:xfrm>
          <a:prstGeom prst="rect">
            <a:avLst/>
          </a:prstGeom>
        </p:spPr>
        <p:txBody>
          <a:bodyPr lIns="0" tIns="0" rIns="0" bIns="0" rtlCol="0" anchor="t">
            <a:spAutoFit/>
          </a:bodyPr>
          <a:lstStyle/>
          <a:p>
            <a:pPr marL="0" lvl="0" indent="0" algn="l">
              <a:lnSpc>
                <a:spcPts val="5103"/>
              </a:lnSpc>
              <a:spcBef>
                <a:spcPct val="0"/>
              </a:spcBef>
            </a:pPr>
            <a:r>
              <a:rPr lang="en-US" sz="3600" spc="432" dirty="0">
                <a:solidFill>
                  <a:srgbClr val="FFFFFF"/>
                </a:solidFill>
                <a:latin typeface="Montserrat" pitchFamily="2" charset="77"/>
                <a:ea typeface="Playlist Script"/>
                <a:cs typeface="Playlist Script"/>
                <a:sym typeface="Playlist Script"/>
              </a:rPr>
              <a:t>Resources for intercessions</a:t>
            </a:r>
          </a:p>
        </p:txBody>
      </p:sp>
      <p:sp>
        <p:nvSpPr>
          <p:cNvPr id="2" name="Freeform 7">
            <a:extLst>
              <a:ext uri="{FF2B5EF4-FFF2-40B4-BE49-F238E27FC236}">
                <a16:creationId xmlns:a16="http://schemas.microsoft.com/office/drawing/2014/main" id="{5A1136C8-E4B1-1A83-E0D9-A1BFB990661E}"/>
              </a:ext>
            </a:extLst>
          </p:cNvPr>
          <p:cNvSpPr/>
          <p:nvPr/>
        </p:nvSpPr>
        <p:spPr>
          <a:xfrm>
            <a:off x="14632843" y="6536616"/>
            <a:ext cx="3655158" cy="3750384"/>
          </a:xfrm>
          <a:custGeom>
            <a:avLst/>
            <a:gdLst/>
            <a:ahLst/>
            <a:cxnLst/>
            <a:rect l="l" t="t" r="r" b="b"/>
            <a:pathLst>
              <a:path w="5252915" h="5443368">
                <a:moveTo>
                  <a:pt x="0" y="0"/>
                </a:moveTo>
                <a:lnTo>
                  <a:pt x="5252916" y="0"/>
                </a:lnTo>
                <a:lnTo>
                  <a:pt x="5252916" y="5443368"/>
                </a:lnTo>
                <a:lnTo>
                  <a:pt x="0" y="5443368"/>
                </a:lnTo>
                <a:lnTo>
                  <a:pt x="0" y="0"/>
                </a:lnTo>
                <a:close/>
              </a:path>
            </a:pathLst>
          </a:custGeom>
          <a:blipFill>
            <a:blip r:embed="rId2"/>
            <a:stretch>
              <a:fillRect r="-275042" b="-45142"/>
            </a:stretch>
          </a:blipFill>
        </p:spPr>
        <p:txBody>
          <a:bodyPr/>
          <a:lstStyle/>
          <a:p>
            <a:endParaRPr lang="en-US"/>
          </a:p>
        </p:txBody>
      </p:sp>
      <p:grpSp>
        <p:nvGrpSpPr>
          <p:cNvPr id="3" name="Group 11">
            <a:extLst>
              <a:ext uri="{FF2B5EF4-FFF2-40B4-BE49-F238E27FC236}">
                <a16:creationId xmlns:a16="http://schemas.microsoft.com/office/drawing/2014/main" id="{EC84418D-92FC-11C7-F85E-989B5B18F409}"/>
              </a:ext>
            </a:extLst>
          </p:cNvPr>
          <p:cNvGrpSpPr/>
          <p:nvPr/>
        </p:nvGrpSpPr>
        <p:grpSpPr>
          <a:xfrm>
            <a:off x="4259909" y="7447517"/>
            <a:ext cx="687549" cy="687862"/>
            <a:chOff x="0" y="0"/>
            <a:chExt cx="812800" cy="813169"/>
          </a:xfrm>
        </p:grpSpPr>
        <p:sp>
          <p:nvSpPr>
            <p:cNvPr id="4" name="Freeform 12">
              <a:extLst>
                <a:ext uri="{FF2B5EF4-FFF2-40B4-BE49-F238E27FC236}">
                  <a16:creationId xmlns:a16="http://schemas.microsoft.com/office/drawing/2014/main" id="{6210B9E8-7FF7-AF44-ED9A-5564DEA17EF3}"/>
                </a:ext>
              </a:extLst>
            </p:cNvPr>
            <p:cNvSpPr/>
            <p:nvPr/>
          </p:nvSpPr>
          <p:spPr>
            <a:xfrm>
              <a:off x="0" y="0"/>
              <a:ext cx="812800" cy="813169"/>
            </a:xfrm>
            <a:custGeom>
              <a:avLst/>
              <a:gdLst/>
              <a:ahLst/>
              <a:cxnLst/>
              <a:rect l="l" t="t" r="r" b="b"/>
              <a:pathLst>
                <a:path w="812800" h="813169">
                  <a:moveTo>
                    <a:pt x="406400" y="0"/>
                  </a:moveTo>
                  <a:cubicBezTo>
                    <a:pt x="181951" y="0"/>
                    <a:pt x="0" y="182034"/>
                    <a:pt x="0" y="406585"/>
                  </a:cubicBezTo>
                  <a:cubicBezTo>
                    <a:pt x="0" y="631135"/>
                    <a:pt x="181951" y="813169"/>
                    <a:pt x="406400" y="813169"/>
                  </a:cubicBezTo>
                  <a:cubicBezTo>
                    <a:pt x="630849" y="813169"/>
                    <a:pt x="812800" y="631135"/>
                    <a:pt x="812800" y="406585"/>
                  </a:cubicBezTo>
                  <a:cubicBezTo>
                    <a:pt x="812800" y="182034"/>
                    <a:pt x="630849" y="0"/>
                    <a:pt x="406400" y="0"/>
                  </a:cubicBezTo>
                  <a:close/>
                </a:path>
              </a:pathLst>
            </a:custGeom>
            <a:solidFill>
              <a:srgbClr val="A6CA65"/>
            </a:solidFill>
          </p:spPr>
          <p:txBody>
            <a:bodyPr/>
            <a:lstStyle/>
            <a:p>
              <a:endParaRPr lang="en-GB"/>
            </a:p>
          </p:txBody>
        </p:sp>
        <p:sp>
          <p:nvSpPr>
            <p:cNvPr id="5" name="TextBox 13">
              <a:extLst>
                <a:ext uri="{FF2B5EF4-FFF2-40B4-BE49-F238E27FC236}">
                  <a16:creationId xmlns:a16="http://schemas.microsoft.com/office/drawing/2014/main" id="{5CD8C065-C415-5BF6-704E-EDBDA1B3FDDB}"/>
                </a:ext>
              </a:extLst>
            </p:cNvPr>
            <p:cNvSpPr txBox="1"/>
            <p:nvPr/>
          </p:nvSpPr>
          <p:spPr>
            <a:xfrm>
              <a:off x="76200" y="76235"/>
              <a:ext cx="660400" cy="660700"/>
            </a:xfrm>
            <a:prstGeom prst="rect">
              <a:avLst/>
            </a:prstGeom>
          </p:spPr>
          <p:txBody>
            <a:bodyPr lIns="42554" tIns="42554" rIns="42554" bIns="42554" rtlCol="0" anchor="ctr"/>
            <a:lstStyle/>
            <a:p>
              <a:pPr algn="ctr">
                <a:lnSpc>
                  <a:spcPts val="1680"/>
                </a:lnSpc>
              </a:pP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E1EA1-424A-454A-E341-5CFCA81DD1A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2649F75-B68A-CD09-61A3-E44801C1025D}"/>
              </a:ext>
            </a:extLst>
          </p:cNvPr>
          <p:cNvSpPr/>
          <p:nvPr/>
        </p:nvSpPr>
        <p:spPr>
          <a:xfrm>
            <a:off x="152400" y="0"/>
            <a:ext cx="18288000" cy="10287000"/>
          </a:xfrm>
          <a:prstGeom prst="rect">
            <a:avLst/>
          </a:prstGeom>
          <a:solidFill>
            <a:srgbClr val="47425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utoShape 2">
            <a:extLst>
              <a:ext uri="{FF2B5EF4-FFF2-40B4-BE49-F238E27FC236}">
                <a16:creationId xmlns:a16="http://schemas.microsoft.com/office/drawing/2014/main" id="{9489A72F-0355-04EA-8421-E5A92D555E0E}"/>
              </a:ext>
            </a:extLst>
          </p:cNvPr>
          <p:cNvSpPr/>
          <p:nvPr/>
        </p:nvSpPr>
        <p:spPr>
          <a:xfrm flipV="1">
            <a:off x="1942764" y="1028700"/>
            <a:ext cx="0" cy="1620000"/>
          </a:xfrm>
          <a:prstGeom prst="line">
            <a:avLst/>
          </a:prstGeom>
          <a:ln w="66675" cap="rnd">
            <a:solidFill>
              <a:srgbClr val="D1A05D"/>
            </a:solidFill>
            <a:prstDash val="sysDot"/>
            <a:headEnd type="none" w="sm" len="sm"/>
            <a:tailEnd type="none" w="sm" len="sm"/>
          </a:ln>
        </p:spPr>
        <p:txBody>
          <a:bodyPr/>
          <a:lstStyle/>
          <a:p>
            <a:endParaRPr lang="en-GB"/>
          </a:p>
        </p:txBody>
      </p:sp>
      <p:sp>
        <p:nvSpPr>
          <p:cNvPr id="25" name="TextBox 7">
            <a:extLst>
              <a:ext uri="{FF2B5EF4-FFF2-40B4-BE49-F238E27FC236}">
                <a16:creationId xmlns:a16="http://schemas.microsoft.com/office/drawing/2014/main" id="{84036F5E-6676-80FF-87F4-D3579241DDF4}"/>
              </a:ext>
            </a:extLst>
          </p:cNvPr>
          <p:cNvSpPr txBox="1"/>
          <p:nvPr/>
        </p:nvSpPr>
        <p:spPr>
          <a:xfrm>
            <a:off x="1663448" y="1561751"/>
            <a:ext cx="558634" cy="558634"/>
          </a:xfrm>
          <a:prstGeom prst="rect">
            <a:avLst/>
          </a:prstGeom>
        </p:spPr>
        <p:txBody>
          <a:bodyPr lIns="42554" tIns="42554" rIns="42554" bIns="42554" rtlCol="0" anchor="ctr"/>
          <a:lstStyle/>
          <a:p>
            <a:pPr algn="ctr">
              <a:lnSpc>
                <a:spcPts val="1680"/>
              </a:lnSpc>
            </a:pPr>
            <a:endParaRPr/>
          </a:p>
        </p:txBody>
      </p:sp>
      <p:sp>
        <p:nvSpPr>
          <p:cNvPr id="26" name="TextBox 8">
            <a:extLst>
              <a:ext uri="{FF2B5EF4-FFF2-40B4-BE49-F238E27FC236}">
                <a16:creationId xmlns:a16="http://schemas.microsoft.com/office/drawing/2014/main" id="{2DA1358E-4B79-B5E8-9455-3552EC9170D2}"/>
              </a:ext>
            </a:extLst>
          </p:cNvPr>
          <p:cNvSpPr txBox="1"/>
          <p:nvPr/>
        </p:nvSpPr>
        <p:spPr>
          <a:xfrm>
            <a:off x="3222921" y="1082756"/>
            <a:ext cx="13740318" cy="758028"/>
          </a:xfrm>
          <a:prstGeom prst="rect">
            <a:avLst/>
          </a:prstGeom>
        </p:spPr>
        <p:txBody>
          <a:bodyPr lIns="0" tIns="0" rIns="0" bIns="0" rtlCol="0" anchor="t">
            <a:spAutoFit/>
          </a:bodyPr>
          <a:lstStyle/>
          <a:p>
            <a:pPr marL="0" lvl="0" indent="0" algn="l">
              <a:lnSpc>
                <a:spcPts val="6277"/>
              </a:lnSpc>
              <a:spcBef>
                <a:spcPct val="0"/>
              </a:spcBef>
            </a:pPr>
            <a:r>
              <a:rPr lang="en-US" sz="4800" spc="531" dirty="0">
                <a:solidFill>
                  <a:srgbClr val="FFFFFF"/>
                </a:solidFill>
                <a:latin typeface="Montserrat" pitchFamily="2" charset="77"/>
                <a:ea typeface="Playlist Script"/>
                <a:cs typeface="Playlist Script"/>
                <a:sym typeface="Playlist Script"/>
              </a:rPr>
              <a:t>Praying with the news</a:t>
            </a:r>
          </a:p>
        </p:txBody>
      </p:sp>
      <p:sp>
        <p:nvSpPr>
          <p:cNvPr id="8" name="Freeform 7">
            <a:extLst>
              <a:ext uri="{FF2B5EF4-FFF2-40B4-BE49-F238E27FC236}">
                <a16:creationId xmlns:a16="http://schemas.microsoft.com/office/drawing/2014/main" id="{E2507D6A-2179-368C-7844-5AFDBA7BC03C}"/>
              </a:ext>
            </a:extLst>
          </p:cNvPr>
          <p:cNvSpPr/>
          <p:nvPr/>
        </p:nvSpPr>
        <p:spPr>
          <a:xfrm>
            <a:off x="14632843" y="6536616"/>
            <a:ext cx="3655158" cy="3750384"/>
          </a:xfrm>
          <a:custGeom>
            <a:avLst/>
            <a:gdLst/>
            <a:ahLst/>
            <a:cxnLst/>
            <a:rect l="l" t="t" r="r" b="b"/>
            <a:pathLst>
              <a:path w="5252915" h="5443368">
                <a:moveTo>
                  <a:pt x="0" y="0"/>
                </a:moveTo>
                <a:lnTo>
                  <a:pt x="5252916" y="0"/>
                </a:lnTo>
                <a:lnTo>
                  <a:pt x="5252916" y="5443368"/>
                </a:lnTo>
                <a:lnTo>
                  <a:pt x="0" y="5443368"/>
                </a:lnTo>
                <a:lnTo>
                  <a:pt x="0" y="0"/>
                </a:lnTo>
                <a:close/>
              </a:path>
            </a:pathLst>
          </a:custGeom>
          <a:blipFill>
            <a:blip r:embed="rId3"/>
            <a:stretch>
              <a:fillRect r="-275042" b="-45142"/>
            </a:stretch>
          </a:blipFill>
        </p:spPr>
        <p:txBody>
          <a:bodyPr/>
          <a:lstStyle/>
          <a:p>
            <a:endParaRPr lang="en-US"/>
          </a:p>
        </p:txBody>
      </p:sp>
      <p:sp>
        <p:nvSpPr>
          <p:cNvPr id="18" name="Freeform 15">
            <a:extLst>
              <a:ext uri="{FF2B5EF4-FFF2-40B4-BE49-F238E27FC236}">
                <a16:creationId xmlns:a16="http://schemas.microsoft.com/office/drawing/2014/main" id="{F0BD09F2-3FD9-AEF4-7C61-9D5D961EC24C}"/>
              </a:ext>
            </a:extLst>
          </p:cNvPr>
          <p:cNvSpPr/>
          <p:nvPr/>
        </p:nvSpPr>
        <p:spPr>
          <a:xfrm>
            <a:off x="1598989" y="1494925"/>
            <a:ext cx="687549" cy="687549"/>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1A05D"/>
          </a:solidFill>
        </p:spPr>
        <p:txBody>
          <a:bodyPr/>
          <a:lstStyle/>
          <a:p>
            <a:endParaRPr lang="en-GB"/>
          </a:p>
        </p:txBody>
      </p:sp>
      <p:pic>
        <p:nvPicPr>
          <p:cNvPr id="19" name="Picture 18">
            <a:extLst>
              <a:ext uri="{FF2B5EF4-FFF2-40B4-BE49-F238E27FC236}">
                <a16:creationId xmlns:a16="http://schemas.microsoft.com/office/drawing/2014/main" id="{AB7AB6C8-6A02-58C9-7FB4-8910B9872345}"/>
              </a:ext>
            </a:extLst>
          </p:cNvPr>
          <p:cNvPicPr>
            <a:picLocks noChangeAspect="1"/>
          </p:cNvPicPr>
          <p:nvPr/>
        </p:nvPicPr>
        <p:blipFill>
          <a:blip r:embed="rId4">
            <a:extLst>
              <a:ext uri="{28A0092B-C50C-407E-A947-70E740481C1C}">
                <a14:useLocalDpi xmlns:a14="http://schemas.microsoft.com/office/drawing/2010/main" val="0"/>
              </a:ext>
            </a:extLst>
          </a:blip>
          <a:srcRect l="9435" r="10611"/>
          <a:stretch>
            <a:fillRect/>
          </a:stretch>
        </p:blipFill>
        <p:spPr>
          <a:xfrm rot="21049511">
            <a:off x="1200921" y="3705779"/>
            <a:ext cx="4044001" cy="505791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TextBox 3">
            <a:extLst>
              <a:ext uri="{FF2B5EF4-FFF2-40B4-BE49-F238E27FC236}">
                <a16:creationId xmlns:a16="http://schemas.microsoft.com/office/drawing/2014/main" id="{810C9EDA-E27A-5D00-BA67-30937579CF65}"/>
              </a:ext>
            </a:extLst>
          </p:cNvPr>
          <p:cNvSpPr txBox="1"/>
          <p:nvPr/>
        </p:nvSpPr>
        <p:spPr>
          <a:xfrm>
            <a:off x="6019200" y="3420000"/>
            <a:ext cx="9144600" cy="1200329"/>
          </a:xfrm>
          <a:prstGeom prst="rect">
            <a:avLst/>
          </a:prstGeom>
          <a:noFill/>
        </p:spPr>
        <p:txBody>
          <a:bodyPr wrap="square" rtlCol="0">
            <a:spAutoFit/>
          </a:bodyPr>
          <a:lstStyle/>
          <a:p>
            <a:r>
              <a:rPr lang="en-GB" sz="2400" i="1" dirty="0">
                <a:solidFill>
                  <a:schemeClr val="bg1"/>
                </a:solidFill>
                <a:latin typeface="Montserrat" pitchFamily="2" charset="77"/>
              </a:rPr>
              <a:t>Leader:</a:t>
            </a:r>
            <a:r>
              <a:rPr lang="en-GB" sz="2400" dirty="0">
                <a:solidFill>
                  <a:schemeClr val="bg1"/>
                </a:solidFill>
                <a:latin typeface="Montserrat" pitchFamily="2" charset="77"/>
              </a:rPr>
              <a:t>	God is our refuge and strength,</a:t>
            </a:r>
          </a:p>
          <a:p>
            <a:r>
              <a:rPr lang="en-GB" sz="2400" i="1" dirty="0">
                <a:solidFill>
                  <a:schemeClr val="bg1"/>
                </a:solidFill>
                <a:latin typeface="Montserrat" pitchFamily="2" charset="77"/>
              </a:rPr>
              <a:t>All:	</a:t>
            </a:r>
            <a:r>
              <a:rPr lang="en-GB" sz="2400" dirty="0">
                <a:solidFill>
                  <a:schemeClr val="bg1"/>
                </a:solidFill>
                <a:latin typeface="Montserrat" pitchFamily="2" charset="77"/>
              </a:rPr>
              <a:t>	 </a:t>
            </a:r>
            <a:r>
              <a:rPr lang="en-GB" sz="2400" b="1" dirty="0">
                <a:solidFill>
                  <a:schemeClr val="bg1"/>
                </a:solidFill>
                <a:latin typeface="Montserrat" pitchFamily="2" charset="77"/>
              </a:rPr>
              <a:t>a very present help in trouble.</a:t>
            </a:r>
            <a:r>
              <a:rPr lang="en-GB" sz="2400" dirty="0">
                <a:solidFill>
                  <a:schemeClr val="bg1"/>
                </a:solidFill>
                <a:latin typeface="Montserrat" pitchFamily="2" charset="77"/>
              </a:rPr>
              <a:t> (Psalm 46)</a:t>
            </a:r>
          </a:p>
          <a:p>
            <a:endParaRPr lang="en-GB" sz="2400" dirty="0">
              <a:solidFill>
                <a:schemeClr val="bg1"/>
              </a:solidFill>
              <a:latin typeface="Montserrat" pitchFamily="2" charset="77"/>
            </a:endParaRPr>
          </a:p>
        </p:txBody>
      </p:sp>
      <p:sp>
        <p:nvSpPr>
          <p:cNvPr id="5" name="TextBox 4">
            <a:extLst>
              <a:ext uri="{FF2B5EF4-FFF2-40B4-BE49-F238E27FC236}">
                <a16:creationId xmlns:a16="http://schemas.microsoft.com/office/drawing/2014/main" id="{55EB0729-A0CB-AB35-6B85-27C0DEF7BD0A}"/>
              </a:ext>
            </a:extLst>
          </p:cNvPr>
          <p:cNvSpPr txBox="1"/>
          <p:nvPr/>
        </p:nvSpPr>
        <p:spPr>
          <a:xfrm>
            <a:off x="6019200" y="6300000"/>
            <a:ext cx="8916000" cy="830997"/>
          </a:xfrm>
          <a:prstGeom prst="rect">
            <a:avLst/>
          </a:prstGeom>
          <a:noFill/>
        </p:spPr>
        <p:txBody>
          <a:bodyPr wrap="square" rtlCol="0">
            <a:spAutoFit/>
          </a:bodyPr>
          <a:lstStyle/>
          <a:p>
            <a:r>
              <a:rPr lang="en-GB" sz="2400" i="1" dirty="0">
                <a:solidFill>
                  <a:schemeClr val="bg1"/>
                </a:solidFill>
                <a:latin typeface="Montserrat" pitchFamily="2" charset="77"/>
              </a:rPr>
              <a:t>Leader:</a:t>
            </a:r>
            <a:r>
              <a:rPr lang="en-GB" sz="2400" dirty="0">
                <a:solidFill>
                  <a:schemeClr val="bg1"/>
                </a:solidFill>
                <a:latin typeface="Montserrat" pitchFamily="2" charset="77"/>
              </a:rPr>
              <a:t>	Show us your mercy, O Lord, </a:t>
            </a:r>
          </a:p>
          <a:p>
            <a:r>
              <a:rPr lang="en-GB" sz="2400" i="1" dirty="0">
                <a:solidFill>
                  <a:schemeClr val="bg1"/>
                </a:solidFill>
                <a:latin typeface="Montserrat" pitchFamily="2" charset="77"/>
              </a:rPr>
              <a:t>All:</a:t>
            </a:r>
            <a:r>
              <a:rPr lang="en-GB" sz="2400" dirty="0">
                <a:solidFill>
                  <a:schemeClr val="bg1"/>
                </a:solidFill>
                <a:latin typeface="Montserrat" pitchFamily="2" charset="77"/>
              </a:rPr>
              <a:t>		</a:t>
            </a:r>
            <a:r>
              <a:rPr lang="en-GB" sz="2400" b="1" dirty="0">
                <a:solidFill>
                  <a:schemeClr val="bg1"/>
                </a:solidFill>
                <a:latin typeface="Montserrat" pitchFamily="2" charset="77"/>
              </a:rPr>
              <a:t>and grant us your salvation.  </a:t>
            </a:r>
            <a:r>
              <a:rPr lang="en-GB" sz="2400" dirty="0">
                <a:solidFill>
                  <a:schemeClr val="bg1"/>
                </a:solidFill>
                <a:latin typeface="Montserrat" pitchFamily="2" charset="77"/>
              </a:rPr>
              <a:t>(Psalm 85)</a:t>
            </a:r>
          </a:p>
        </p:txBody>
      </p:sp>
      <p:sp>
        <p:nvSpPr>
          <p:cNvPr id="6" name="TextBox 5">
            <a:extLst>
              <a:ext uri="{FF2B5EF4-FFF2-40B4-BE49-F238E27FC236}">
                <a16:creationId xmlns:a16="http://schemas.microsoft.com/office/drawing/2014/main" id="{88D51348-EA01-F157-71D3-F92F0BDFB8E5}"/>
              </a:ext>
            </a:extLst>
          </p:cNvPr>
          <p:cNvSpPr txBox="1"/>
          <p:nvPr/>
        </p:nvSpPr>
        <p:spPr>
          <a:xfrm>
            <a:off x="6019200" y="4860000"/>
            <a:ext cx="10059000" cy="1200329"/>
          </a:xfrm>
          <a:prstGeom prst="rect">
            <a:avLst/>
          </a:prstGeom>
          <a:noFill/>
        </p:spPr>
        <p:txBody>
          <a:bodyPr wrap="square" rtlCol="0">
            <a:spAutoFit/>
          </a:bodyPr>
          <a:lstStyle/>
          <a:p>
            <a:r>
              <a:rPr lang="en-GB" sz="2400" i="1" dirty="0">
                <a:solidFill>
                  <a:schemeClr val="bg1"/>
                </a:solidFill>
                <a:latin typeface="Montserrat" pitchFamily="2" charset="77"/>
              </a:rPr>
              <a:t>Leader:	</a:t>
            </a:r>
            <a:r>
              <a:rPr lang="en-GB" sz="2400" dirty="0">
                <a:solidFill>
                  <a:schemeClr val="bg1"/>
                </a:solidFill>
                <a:latin typeface="Montserrat" pitchFamily="2" charset="77"/>
              </a:rPr>
              <a:t>Turn again, O Lord, and deliver my soul; </a:t>
            </a:r>
          </a:p>
          <a:p>
            <a:r>
              <a:rPr lang="en-GB" sz="2400" i="1" dirty="0">
                <a:solidFill>
                  <a:schemeClr val="bg1"/>
                </a:solidFill>
                <a:latin typeface="Montserrat" pitchFamily="2" charset="77"/>
              </a:rPr>
              <a:t>All:		</a:t>
            </a:r>
            <a:r>
              <a:rPr lang="en-GB" sz="2400" b="1" dirty="0">
                <a:solidFill>
                  <a:schemeClr val="bg1"/>
                </a:solidFill>
                <a:latin typeface="Montserrat" pitchFamily="2" charset="77"/>
              </a:rPr>
              <a:t>save me for your loving mercy’s sake. </a:t>
            </a:r>
            <a:r>
              <a:rPr lang="en-GB" sz="2400" dirty="0">
                <a:solidFill>
                  <a:schemeClr val="bg1"/>
                </a:solidFill>
                <a:latin typeface="Montserrat" pitchFamily="2" charset="77"/>
              </a:rPr>
              <a:t>(Psalm 6)</a:t>
            </a:r>
          </a:p>
          <a:p>
            <a:endParaRPr lang="en-GB" sz="2400" i="1" dirty="0">
              <a:solidFill>
                <a:schemeClr val="bg1"/>
              </a:solidFill>
              <a:latin typeface="Montserrat" pitchFamily="2" charset="77"/>
            </a:endParaRPr>
          </a:p>
        </p:txBody>
      </p:sp>
      <p:sp>
        <p:nvSpPr>
          <p:cNvPr id="7" name="TextBox 6">
            <a:extLst>
              <a:ext uri="{FF2B5EF4-FFF2-40B4-BE49-F238E27FC236}">
                <a16:creationId xmlns:a16="http://schemas.microsoft.com/office/drawing/2014/main" id="{A559AB64-BE71-6058-F921-09834968BA7B}"/>
              </a:ext>
            </a:extLst>
          </p:cNvPr>
          <p:cNvSpPr txBox="1"/>
          <p:nvPr/>
        </p:nvSpPr>
        <p:spPr>
          <a:xfrm>
            <a:off x="6019200" y="7740000"/>
            <a:ext cx="8613043" cy="1200329"/>
          </a:xfrm>
          <a:prstGeom prst="rect">
            <a:avLst/>
          </a:prstGeom>
          <a:noFill/>
        </p:spPr>
        <p:txBody>
          <a:bodyPr wrap="square" rtlCol="0">
            <a:spAutoFit/>
          </a:bodyPr>
          <a:lstStyle/>
          <a:p>
            <a:r>
              <a:rPr lang="en-GB" sz="2400" i="1" dirty="0">
                <a:solidFill>
                  <a:schemeClr val="bg1"/>
                </a:solidFill>
                <a:latin typeface="Montserrat" pitchFamily="2" charset="77"/>
              </a:rPr>
              <a:t>Leader:</a:t>
            </a:r>
            <a:r>
              <a:rPr lang="en-GB" sz="2400" dirty="0">
                <a:solidFill>
                  <a:schemeClr val="bg1"/>
                </a:solidFill>
                <a:latin typeface="Montserrat" pitchFamily="2" charset="77"/>
              </a:rPr>
              <a:t>	O Lord, I call to you; </a:t>
            </a:r>
          </a:p>
          <a:p>
            <a:r>
              <a:rPr lang="en-GB" sz="2400" i="1" dirty="0">
                <a:solidFill>
                  <a:schemeClr val="bg1"/>
                </a:solidFill>
                <a:latin typeface="Montserrat" pitchFamily="2" charset="77"/>
              </a:rPr>
              <a:t>All:	</a:t>
            </a:r>
            <a:r>
              <a:rPr lang="en-GB" sz="2400" dirty="0">
                <a:solidFill>
                  <a:schemeClr val="bg1"/>
                </a:solidFill>
                <a:latin typeface="Montserrat" pitchFamily="2" charset="77"/>
              </a:rPr>
              <a:t>	</a:t>
            </a:r>
            <a:r>
              <a:rPr lang="en-GB" sz="2400" b="1" dirty="0">
                <a:solidFill>
                  <a:schemeClr val="bg1"/>
                </a:solidFill>
                <a:latin typeface="Montserrat" pitchFamily="2" charset="77"/>
              </a:rPr>
              <a:t>hear my voice when I cry to you. </a:t>
            </a:r>
          </a:p>
          <a:p>
            <a:pPr marL="1824038" indent="-1824038"/>
            <a:r>
              <a:rPr lang="en-GB" sz="2400" dirty="0">
                <a:solidFill>
                  <a:schemeClr val="bg1"/>
                </a:solidFill>
                <a:latin typeface="Montserrat" pitchFamily="2" charset="77"/>
              </a:rPr>
              <a:t>	(Psalm 142)</a:t>
            </a:r>
          </a:p>
        </p:txBody>
      </p:sp>
    </p:spTree>
    <p:extLst>
      <p:ext uri="{BB962C8B-B14F-4D97-AF65-F5344CB8AC3E}">
        <p14:creationId xmlns:p14="http://schemas.microsoft.com/office/powerpoint/2010/main" val="1207140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2FFF6-C599-05EB-1AD1-30BC34D4342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873B865-4A88-3C80-4EFA-EA2A34BBA8E0}"/>
              </a:ext>
            </a:extLst>
          </p:cNvPr>
          <p:cNvSpPr/>
          <p:nvPr/>
        </p:nvSpPr>
        <p:spPr>
          <a:xfrm>
            <a:off x="0" y="0"/>
            <a:ext cx="18288000" cy="10287000"/>
          </a:xfrm>
          <a:prstGeom prst="rect">
            <a:avLst/>
          </a:prstGeom>
          <a:solidFill>
            <a:srgbClr val="47425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7">
            <a:extLst>
              <a:ext uri="{FF2B5EF4-FFF2-40B4-BE49-F238E27FC236}">
                <a16:creationId xmlns:a16="http://schemas.microsoft.com/office/drawing/2014/main" id="{034F9C13-5841-A9BE-672D-C0723263A9BF}"/>
              </a:ext>
            </a:extLst>
          </p:cNvPr>
          <p:cNvSpPr/>
          <p:nvPr/>
        </p:nvSpPr>
        <p:spPr>
          <a:xfrm>
            <a:off x="14632843" y="6536616"/>
            <a:ext cx="3655158" cy="3750384"/>
          </a:xfrm>
          <a:custGeom>
            <a:avLst/>
            <a:gdLst/>
            <a:ahLst/>
            <a:cxnLst/>
            <a:rect l="l" t="t" r="r" b="b"/>
            <a:pathLst>
              <a:path w="5252915" h="5443368">
                <a:moveTo>
                  <a:pt x="0" y="0"/>
                </a:moveTo>
                <a:lnTo>
                  <a:pt x="5252916" y="0"/>
                </a:lnTo>
                <a:lnTo>
                  <a:pt x="5252916" y="5443368"/>
                </a:lnTo>
                <a:lnTo>
                  <a:pt x="0" y="5443368"/>
                </a:lnTo>
                <a:lnTo>
                  <a:pt x="0" y="0"/>
                </a:lnTo>
                <a:close/>
              </a:path>
            </a:pathLst>
          </a:custGeom>
          <a:blipFill>
            <a:blip r:embed="rId2"/>
            <a:stretch>
              <a:fillRect r="-275042" b="-45142"/>
            </a:stretch>
          </a:blipFill>
        </p:spPr>
        <p:txBody>
          <a:bodyPr/>
          <a:lstStyle/>
          <a:p>
            <a:endParaRPr lang="en-US"/>
          </a:p>
        </p:txBody>
      </p:sp>
      <p:sp>
        <p:nvSpPr>
          <p:cNvPr id="3" name="AutoShape 2">
            <a:extLst>
              <a:ext uri="{FF2B5EF4-FFF2-40B4-BE49-F238E27FC236}">
                <a16:creationId xmlns:a16="http://schemas.microsoft.com/office/drawing/2014/main" id="{57EEC79F-5B8A-3E1B-CD76-90B5AC2BECDF}"/>
              </a:ext>
            </a:extLst>
          </p:cNvPr>
          <p:cNvSpPr/>
          <p:nvPr/>
        </p:nvSpPr>
        <p:spPr>
          <a:xfrm flipV="1">
            <a:off x="1942764" y="1028700"/>
            <a:ext cx="0" cy="1620000"/>
          </a:xfrm>
          <a:prstGeom prst="line">
            <a:avLst/>
          </a:prstGeom>
          <a:ln w="66675" cap="rnd">
            <a:solidFill>
              <a:srgbClr val="D1A05D"/>
            </a:solidFill>
            <a:prstDash val="sysDot"/>
            <a:headEnd type="none" w="sm" len="sm"/>
            <a:tailEnd type="none" w="sm" len="sm"/>
          </a:ln>
        </p:spPr>
        <p:txBody>
          <a:bodyPr/>
          <a:lstStyle/>
          <a:p>
            <a:endParaRPr lang="en-GB"/>
          </a:p>
        </p:txBody>
      </p:sp>
      <p:grpSp>
        <p:nvGrpSpPr>
          <p:cNvPr id="17" name="Group 5">
            <a:extLst>
              <a:ext uri="{FF2B5EF4-FFF2-40B4-BE49-F238E27FC236}">
                <a16:creationId xmlns:a16="http://schemas.microsoft.com/office/drawing/2014/main" id="{4A670DAA-4E3A-2D00-7000-F1987582DD49}"/>
              </a:ext>
            </a:extLst>
          </p:cNvPr>
          <p:cNvGrpSpPr/>
          <p:nvPr/>
        </p:nvGrpSpPr>
        <p:grpSpPr>
          <a:xfrm>
            <a:off x="1598990" y="1497293"/>
            <a:ext cx="687549" cy="687549"/>
            <a:chOff x="0" y="0"/>
            <a:chExt cx="812800" cy="812800"/>
          </a:xfrm>
        </p:grpSpPr>
        <p:sp>
          <p:nvSpPr>
            <p:cNvPr id="18" name="Freeform 6">
              <a:extLst>
                <a:ext uri="{FF2B5EF4-FFF2-40B4-BE49-F238E27FC236}">
                  <a16:creationId xmlns:a16="http://schemas.microsoft.com/office/drawing/2014/main" id="{95211303-02F4-9F36-AAA4-698E1095434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6CA65"/>
            </a:solidFill>
            <a:ln>
              <a:solidFill>
                <a:srgbClr val="A6CA65"/>
              </a:solidFill>
            </a:ln>
          </p:spPr>
          <p:txBody>
            <a:bodyPr/>
            <a:lstStyle/>
            <a:p>
              <a:endParaRPr lang="en-GB" dirty="0"/>
            </a:p>
          </p:txBody>
        </p:sp>
        <p:sp>
          <p:nvSpPr>
            <p:cNvPr id="19" name="TextBox 7">
              <a:extLst>
                <a:ext uri="{FF2B5EF4-FFF2-40B4-BE49-F238E27FC236}">
                  <a16:creationId xmlns:a16="http://schemas.microsoft.com/office/drawing/2014/main" id="{FE471F4E-A462-EBCC-3DE5-20C2A14EB512}"/>
                </a:ext>
              </a:extLst>
            </p:cNvPr>
            <p:cNvSpPr txBox="1"/>
            <p:nvPr/>
          </p:nvSpPr>
          <p:spPr>
            <a:xfrm>
              <a:off x="76200" y="76200"/>
              <a:ext cx="660400" cy="660400"/>
            </a:xfrm>
            <a:prstGeom prst="rect">
              <a:avLst/>
            </a:prstGeom>
          </p:spPr>
          <p:txBody>
            <a:bodyPr lIns="42554" tIns="42554" rIns="42554" bIns="42554" rtlCol="0" anchor="ctr"/>
            <a:lstStyle/>
            <a:p>
              <a:pPr algn="ctr">
                <a:lnSpc>
                  <a:spcPts val="1680"/>
                </a:lnSpc>
              </a:pPr>
              <a:endParaRPr/>
            </a:p>
          </p:txBody>
        </p:sp>
      </p:grpSp>
      <p:sp>
        <p:nvSpPr>
          <p:cNvPr id="20" name="TextBox 8">
            <a:extLst>
              <a:ext uri="{FF2B5EF4-FFF2-40B4-BE49-F238E27FC236}">
                <a16:creationId xmlns:a16="http://schemas.microsoft.com/office/drawing/2014/main" id="{2C5AA6BB-BCB5-32A8-70B3-E7375969139D}"/>
              </a:ext>
            </a:extLst>
          </p:cNvPr>
          <p:cNvSpPr txBox="1"/>
          <p:nvPr/>
        </p:nvSpPr>
        <p:spPr>
          <a:xfrm>
            <a:off x="3352800" y="1367753"/>
            <a:ext cx="12338603" cy="810735"/>
          </a:xfrm>
          <a:prstGeom prst="rect">
            <a:avLst/>
          </a:prstGeom>
        </p:spPr>
        <p:txBody>
          <a:bodyPr lIns="0" tIns="0" rIns="0" bIns="0" rtlCol="0" anchor="t">
            <a:spAutoFit/>
          </a:bodyPr>
          <a:lstStyle/>
          <a:p>
            <a:pPr marL="0" lvl="0" indent="0" algn="l">
              <a:lnSpc>
                <a:spcPts val="6283"/>
              </a:lnSpc>
              <a:spcBef>
                <a:spcPct val="0"/>
              </a:spcBef>
            </a:pPr>
            <a:r>
              <a:rPr lang="en-US" sz="5324" spc="532" dirty="0">
                <a:solidFill>
                  <a:srgbClr val="FFFFFF"/>
                </a:solidFill>
                <a:latin typeface="Montserrat" pitchFamily="2" charset="77"/>
                <a:ea typeface="Playlist Script"/>
                <a:cs typeface="Playlist Script"/>
                <a:sym typeface="Playlist Script"/>
              </a:rPr>
              <a:t>Resources for intercessions </a:t>
            </a:r>
          </a:p>
        </p:txBody>
      </p:sp>
      <p:sp>
        <p:nvSpPr>
          <p:cNvPr id="22" name="TextBox 21">
            <a:extLst>
              <a:ext uri="{FF2B5EF4-FFF2-40B4-BE49-F238E27FC236}">
                <a16:creationId xmlns:a16="http://schemas.microsoft.com/office/drawing/2014/main" id="{3881B7C1-6CFF-CE4C-7E3C-68549924050C}"/>
              </a:ext>
            </a:extLst>
          </p:cNvPr>
          <p:cNvSpPr txBox="1"/>
          <p:nvPr/>
        </p:nvSpPr>
        <p:spPr>
          <a:xfrm>
            <a:off x="1590130" y="8696223"/>
            <a:ext cx="13487400" cy="830997"/>
          </a:xfrm>
          <a:prstGeom prst="rect">
            <a:avLst/>
          </a:prstGeom>
          <a:noFill/>
        </p:spPr>
        <p:txBody>
          <a:bodyPr wrap="square">
            <a:spAutoFit/>
          </a:bodyPr>
          <a:lstStyle/>
          <a:p>
            <a:r>
              <a:rPr lang="en-GB" sz="2400" dirty="0">
                <a:solidFill>
                  <a:schemeClr val="bg1"/>
                </a:solidFill>
                <a:latin typeface="Montserrat" pitchFamily="2" charset="77"/>
              </a:rPr>
              <a:t>https://www.churchofengland.org/prayer-and-worship/</a:t>
            </a:r>
          </a:p>
          <a:p>
            <a:r>
              <a:rPr lang="en-GB" sz="2400" dirty="0">
                <a:solidFill>
                  <a:schemeClr val="bg1"/>
                </a:solidFill>
                <a:latin typeface="Montserrat" pitchFamily="2" charset="77"/>
              </a:rPr>
              <a:t>worship-texts-and-resources/common-worship</a:t>
            </a:r>
          </a:p>
        </p:txBody>
      </p:sp>
      <p:graphicFrame>
        <p:nvGraphicFramePr>
          <p:cNvPr id="28" name="Table 27">
            <a:extLst>
              <a:ext uri="{FF2B5EF4-FFF2-40B4-BE49-F238E27FC236}">
                <a16:creationId xmlns:a16="http://schemas.microsoft.com/office/drawing/2014/main" id="{35A1E95B-8D99-5CFE-B42D-97212681F51A}"/>
              </a:ext>
            </a:extLst>
          </p:cNvPr>
          <p:cNvGraphicFramePr>
            <a:graphicFrameLocks noGrp="1"/>
          </p:cNvGraphicFramePr>
          <p:nvPr>
            <p:extLst>
              <p:ext uri="{D42A27DB-BD31-4B8C-83A1-F6EECF244321}">
                <p14:modId xmlns:p14="http://schemas.microsoft.com/office/powerpoint/2010/main" val="3454671291"/>
              </p:ext>
            </p:extLst>
          </p:nvPr>
        </p:nvGraphicFramePr>
        <p:xfrm>
          <a:off x="1590130" y="3204673"/>
          <a:ext cx="13648076" cy="4500000"/>
        </p:xfrm>
        <a:graphic>
          <a:graphicData uri="http://schemas.openxmlformats.org/drawingml/2006/table">
            <a:tbl>
              <a:tblPr firstRow="1" bandRow="1">
                <a:tableStyleId>{5C22544A-7EE6-4342-B048-85BDC9FD1C3A}</a:tableStyleId>
              </a:tblPr>
              <a:tblGrid>
                <a:gridCol w="6485276">
                  <a:extLst>
                    <a:ext uri="{9D8B030D-6E8A-4147-A177-3AD203B41FA5}">
                      <a16:colId xmlns:a16="http://schemas.microsoft.com/office/drawing/2014/main" val="88551887"/>
                    </a:ext>
                  </a:extLst>
                </a:gridCol>
                <a:gridCol w="7162800">
                  <a:extLst>
                    <a:ext uri="{9D8B030D-6E8A-4147-A177-3AD203B41FA5}">
                      <a16:colId xmlns:a16="http://schemas.microsoft.com/office/drawing/2014/main" val="53570601"/>
                    </a:ext>
                  </a:extLst>
                </a:gridCol>
              </a:tblGrid>
              <a:tr h="90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i="1" dirty="0">
                          <a:solidFill>
                            <a:schemeClr val="bg1"/>
                          </a:solidFill>
                          <a:latin typeface="Montserrat" pitchFamily="2" charset="77"/>
                          <a:ea typeface="Now"/>
                          <a:cs typeface="Now"/>
                          <a:sym typeface="Now"/>
                        </a:rPr>
                        <a:t>The Book of Common Prayer </a:t>
                      </a:r>
                      <a:r>
                        <a:rPr lang="en-GB" sz="2400" b="0" i="0" dirty="0">
                          <a:solidFill>
                            <a:schemeClr val="bg1"/>
                          </a:solidFill>
                          <a:latin typeface="Montserrat" pitchFamily="2" charset="77"/>
                          <a:ea typeface="Now"/>
                          <a:cs typeface="Now"/>
                          <a:sym typeface="Now"/>
                        </a:rPr>
                        <a:t>1662</a:t>
                      </a:r>
                    </a:p>
                  </a:txBody>
                  <a:tcPr anchor="ctr">
                    <a:lnL w="12700" cap="flat" cmpd="sng" algn="ctr">
                      <a:solidFill>
                        <a:schemeClr val="accent4">
                          <a:lumMod val="60000"/>
                          <a:lumOff val="40000"/>
                        </a:schemeClr>
                      </a:solidFill>
                      <a:prstDash val="dot"/>
                      <a:round/>
                      <a:headEnd type="none" w="med" len="med"/>
                      <a:tailEnd type="none" w="med" len="med"/>
                    </a:lnL>
                    <a:lnR w="12700" cap="flat" cmpd="sng" algn="ctr">
                      <a:solidFill>
                        <a:schemeClr val="accent4">
                          <a:lumMod val="60000"/>
                          <a:lumOff val="40000"/>
                        </a:schemeClr>
                      </a:solidFill>
                      <a:prstDash val="dot"/>
                      <a:round/>
                      <a:headEnd type="none" w="med" len="med"/>
                      <a:tailEnd type="none" w="med" len="med"/>
                    </a:lnR>
                    <a:lnT w="12700" cap="flat" cmpd="sng" algn="ctr">
                      <a:solidFill>
                        <a:schemeClr val="accent4">
                          <a:lumMod val="60000"/>
                          <a:lumOff val="40000"/>
                        </a:schemeClr>
                      </a:solidFill>
                      <a:prstDash val="dot"/>
                      <a:round/>
                      <a:headEnd type="none" w="med" len="med"/>
                      <a:tailEnd type="none" w="med" len="med"/>
                    </a:lnT>
                    <a:lnB w="12700" cap="flat" cmpd="sng" algn="ctr">
                      <a:solidFill>
                        <a:schemeClr val="accent4">
                          <a:lumMod val="60000"/>
                          <a:lumOff val="40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l"/>
                      <a:r>
                        <a:rPr lang="en-GB" sz="2400" b="0" dirty="0">
                          <a:solidFill>
                            <a:schemeClr val="bg1"/>
                          </a:solidFill>
                          <a:latin typeface="Montserrat" pitchFamily="2" charset="77"/>
                        </a:rPr>
                        <a:t>Traditional form of prayer</a:t>
                      </a:r>
                    </a:p>
                  </a:txBody>
                  <a:tcPr anchor="ctr">
                    <a:lnL w="12700" cap="flat" cmpd="sng" algn="ctr">
                      <a:solidFill>
                        <a:schemeClr val="accent4">
                          <a:lumMod val="60000"/>
                          <a:lumOff val="40000"/>
                        </a:schemeClr>
                      </a:solidFill>
                      <a:prstDash val="dot"/>
                      <a:round/>
                      <a:headEnd type="none" w="med" len="med"/>
                      <a:tailEnd type="none" w="med" len="med"/>
                    </a:lnL>
                    <a:lnR w="12700" cap="flat" cmpd="sng" algn="ctr">
                      <a:solidFill>
                        <a:schemeClr val="accent4">
                          <a:lumMod val="60000"/>
                          <a:lumOff val="40000"/>
                        </a:schemeClr>
                      </a:solidFill>
                      <a:prstDash val="dot"/>
                      <a:round/>
                      <a:headEnd type="none" w="med" len="med"/>
                      <a:tailEnd type="none" w="med" len="med"/>
                    </a:lnR>
                    <a:lnT w="12700" cap="flat" cmpd="sng" algn="ctr">
                      <a:solidFill>
                        <a:schemeClr val="accent4">
                          <a:lumMod val="60000"/>
                          <a:lumOff val="40000"/>
                        </a:schemeClr>
                      </a:solidFill>
                      <a:prstDash val="dot"/>
                      <a:round/>
                      <a:headEnd type="none" w="med" len="med"/>
                      <a:tailEnd type="none" w="med" len="med"/>
                    </a:lnT>
                    <a:lnB w="12700" cap="flat" cmpd="sng" algn="ctr">
                      <a:solidFill>
                        <a:schemeClr val="accent4">
                          <a:lumMod val="60000"/>
                          <a:lumOff val="40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2857584"/>
                  </a:ext>
                </a:extLst>
              </a:tr>
              <a:tr h="90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i="1" dirty="0">
                          <a:solidFill>
                            <a:schemeClr val="bg1"/>
                          </a:solidFill>
                          <a:latin typeface="Montserrat" pitchFamily="2" charset="77"/>
                          <a:ea typeface="Now"/>
                          <a:cs typeface="Now"/>
                          <a:sym typeface="Now"/>
                        </a:rPr>
                        <a:t>Common Worship: Main Volume</a:t>
                      </a:r>
                    </a:p>
                  </a:txBody>
                  <a:tcPr anchor="ctr">
                    <a:lnL w="12700" cap="flat" cmpd="sng" algn="ctr">
                      <a:solidFill>
                        <a:schemeClr val="accent4">
                          <a:lumMod val="60000"/>
                          <a:lumOff val="40000"/>
                        </a:schemeClr>
                      </a:solidFill>
                      <a:prstDash val="dot"/>
                      <a:round/>
                      <a:headEnd type="none" w="med" len="med"/>
                      <a:tailEnd type="none" w="med" len="med"/>
                    </a:lnL>
                    <a:lnR w="12700" cap="flat" cmpd="sng" algn="ctr">
                      <a:solidFill>
                        <a:schemeClr val="accent4">
                          <a:lumMod val="60000"/>
                          <a:lumOff val="40000"/>
                        </a:schemeClr>
                      </a:solidFill>
                      <a:prstDash val="dot"/>
                      <a:round/>
                      <a:headEnd type="none" w="med" len="med"/>
                      <a:tailEnd type="none" w="med" len="med"/>
                    </a:lnR>
                    <a:lnT w="12700" cap="flat" cmpd="sng" algn="ctr">
                      <a:solidFill>
                        <a:schemeClr val="accent4">
                          <a:lumMod val="60000"/>
                          <a:lumOff val="40000"/>
                        </a:schemeClr>
                      </a:solidFill>
                      <a:prstDash val="dot"/>
                      <a:round/>
                      <a:headEnd type="none" w="med" len="med"/>
                      <a:tailEnd type="none" w="med" len="med"/>
                    </a:lnT>
                    <a:lnB w="12700" cap="flat" cmpd="sng" algn="ctr">
                      <a:solidFill>
                        <a:schemeClr val="accent4">
                          <a:lumMod val="60000"/>
                          <a:lumOff val="40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l"/>
                      <a:r>
                        <a:rPr lang="en-GB" sz="2400" dirty="0">
                          <a:solidFill>
                            <a:schemeClr val="bg1"/>
                          </a:solidFill>
                          <a:latin typeface="Montserrat" pitchFamily="2" charset="77"/>
                        </a:rPr>
                        <a:t>Standard prayers, with space to insert specific details</a:t>
                      </a:r>
                    </a:p>
                  </a:txBody>
                  <a:tcPr anchor="ctr">
                    <a:lnL w="12700" cap="flat" cmpd="sng" algn="ctr">
                      <a:solidFill>
                        <a:schemeClr val="accent4">
                          <a:lumMod val="60000"/>
                          <a:lumOff val="40000"/>
                        </a:schemeClr>
                      </a:solidFill>
                      <a:prstDash val="dot"/>
                      <a:round/>
                      <a:headEnd type="none" w="med" len="med"/>
                      <a:tailEnd type="none" w="med" len="med"/>
                    </a:lnL>
                    <a:lnR w="12700" cap="flat" cmpd="sng" algn="ctr">
                      <a:solidFill>
                        <a:schemeClr val="accent4">
                          <a:lumMod val="60000"/>
                          <a:lumOff val="40000"/>
                        </a:schemeClr>
                      </a:solidFill>
                      <a:prstDash val="dot"/>
                      <a:round/>
                      <a:headEnd type="none" w="med" len="med"/>
                      <a:tailEnd type="none" w="med" len="med"/>
                    </a:lnR>
                    <a:lnT w="12700" cap="flat" cmpd="sng" algn="ctr">
                      <a:solidFill>
                        <a:schemeClr val="accent4">
                          <a:lumMod val="60000"/>
                          <a:lumOff val="40000"/>
                        </a:schemeClr>
                      </a:solidFill>
                      <a:prstDash val="dot"/>
                      <a:round/>
                      <a:headEnd type="none" w="med" len="med"/>
                      <a:tailEnd type="none" w="med" len="med"/>
                    </a:lnT>
                    <a:lnB w="12700" cap="flat" cmpd="sng" algn="ctr">
                      <a:solidFill>
                        <a:schemeClr val="accent4">
                          <a:lumMod val="60000"/>
                          <a:lumOff val="40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6667409"/>
                  </a:ext>
                </a:extLst>
              </a:tr>
              <a:tr h="90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i="1" dirty="0">
                          <a:solidFill>
                            <a:schemeClr val="bg1"/>
                          </a:solidFill>
                          <a:latin typeface="Montserrat" pitchFamily="2" charset="77"/>
                          <a:ea typeface="Now"/>
                          <a:cs typeface="Now"/>
                          <a:sym typeface="Now"/>
                        </a:rPr>
                        <a:t>Common Worship: Daily Prayer</a:t>
                      </a:r>
                    </a:p>
                  </a:txBody>
                  <a:tcPr anchor="ctr">
                    <a:lnL w="12700" cap="flat" cmpd="sng" algn="ctr">
                      <a:solidFill>
                        <a:schemeClr val="accent4">
                          <a:lumMod val="60000"/>
                          <a:lumOff val="40000"/>
                        </a:schemeClr>
                      </a:solidFill>
                      <a:prstDash val="dot"/>
                      <a:round/>
                      <a:headEnd type="none" w="med" len="med"/>
                      <a:tailEnd type="none" w="med" len="med"/>
                    </a:lnL>
                    <a:lnR w="12700" cap="flat" cmpd="sng" algn="ctr">
                      <a:solidFill>
                        <a:schemeClr val="accent4">
                          <a:lumMod val="60000"/>
                          <a:lumOff val="40000"/>
                        </a:schemeClr>
                      </a:solidFill>
                      <a:prstDash val="dot"/>
                      <a:round/>
                      <a:headEnd type="none" w="med" len="med"/>
                      <a:tailEnd type="none" w="med" len="med"/>
                    </a:lnR>
                    <a:lnT w="12700" cap="flat" cmpd="sng" algn="ctr">
                      <a:solidFill>
                        <a:schemeClr val="accent4">
                          <a:lumMod val="60000"/>
                          <a:lumOff val="40000"/>
                        </a:schemeClr>
                      </a:solidFill>
                      <a:prstDash val="dot"/>
                      <a:round/>
                      <a:headEnd type="none" w="med" len="med"/>
                      <a:tailEnd type="none" w="med" len="med"/>
                    </a:lnT>
                    <a:lnB w="12700" cap="flat" cmpd="sng" algn="ctr">
                      <a:solidFill>
                        <a:schemeClr val="accent4">
                          <a:lumMod val="60000"/>
                          <a:lumOff val="40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l"/>
                      <a:r>
                        <a:rPr lang="en-GB" sz="2400" dirty="0">
                          <a:solidFill>
                            <a:schemeClr val="bg1"/>
                          </a:solidFill>
                          <a:latin typeface="Montserrat" pitchFamily="2" charset="77"/>
                        </a:rPr>
                        <a:t>More standard prayers, with some seasonal variations</a:t>
                      </a:r>
                    </a:p>
                  </a:txBody>
                  <a:tcPr anchor="ctr">
                    <a:lnL w="12700" cap="flat" cmpd="sng" algn="ctr">
                      <a:solidFill>
                        <a:schemeClr val="accent4">
                          <a:lumMod val="60000"/>
                          <a:lumOff val="40000"/>
                        </a:schemeClr>
                      </a:solidFill>
                      <a:prstDash val="dot"/>
                      <a:round/>
                      <a:headEnd type="none" w="med" len="med"/>
                      <a:tailEnd type="none" w="med" len="med"/>
                    </a:lnL>
                    <a:lnR w="12700" cap="flat" cmpd="sng" algn="ctr">
                      <a:solidFill>
                        <a:schemeClr val="accent4">
                          <a:lumMod val="60000"/>
                          <a:lumOff val="40000"/>
                        </a:schemeClr>
                      </a:solidFill>
                      <a:prstDash val="dot"/>
                      <a:round/>
                      <a:headEnd type="none" w="med" len="med"/>
                      <a:tailEnd type="none" w="med" len="med"/>
                    </a:lnR>
                    <a:lnT w="12700" cap="flat" cmpd="sng" algn="ctr">
                      <a:solidFill>
                        <a:schemeClr val="accent4">
                          <a:lumMod val="60000"/>
                          <a:lumOff val="40000"/>
                        </a:schemeClr>
                      </a:solidFill>
                      <a:prstDash val="dot"/>
                      <a:round/>
                      <a:headEnd type="none" w="med" len="med"/>
                      <a:tailEnd type="none" w="med" len="med"/>
                    </a:lnT>
                    <a:lnB w="12700" cap="flat" cmpd="sng" algn="ctr">
                      <a:solidFill>
                        <a:schemeClr val="accent4">
                          <a:lumMod val="60000"/>
                          <a:lumOff val="40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8404306"/>
                  </a:ext>
                </a:extLst>
              </a:tr>
              <a:tr h="90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i="1" dirty="0">
                          <a:solidFill>
                            <a:schemeClr val="bg1"/>
                          </a:solidFill>
                          <a:latin typeface="Montserrat" pitchFamily="2" charset="77"/>
                          <a:ea typeface="Now"/>
                          <a:cs typeface="Now"/>
                          <a:sym typeface="Now"/>
                        </a:rPr>
                        <a:t>Common Worship: Times and Seasons</a:t>
                      </a:r>
                    </a:p>
                  </a:txBody>
                  <a:tcPr anchor="ctr">
                    <a:lnL w="12700" cap="flat" cmpd="sng" algn="ctr">
                      <a:solidFill>
                        <a:schemeClr val="accent4">
                          <a:lumMod val="60000"/>
                          <a:lumOff val="40000"/>
                        </a:schemeClr>
                      </a:solidFill>
                      <a:prstDash val="dot"/>
                      <a:round/>
                      <a:headEnd type="none" w="med" len="med"/>
                      <a:tailEnd type="none" w="med" len="med"/>
                    </a:lnL>
                    <a:lnR w="12700" cap="flat" cmpd="sng" algn="ctr">
                      <a:solidFill>
                        <a:schemeClr val="accent4">
                          <a:lumMod val="60000"/>
                          <a:lumOff val="40000"/>
                        </a:schemeClr>
                      </a:solidFill>
                      <a:prstDash val="dot"/>
                      <a:round/>
                      <a:headEnd type="none" w="med" len="med"/>
                      <a:tailEnd type="none" w="med" len="med"/>
                    </a:lnR>
                    <a:lnT w="12700" cap="flat" cmpd="sng" algn="ctr">
                      <a:solidFill>
                        <a:schemeClr val="accent4">
                          <a:lumMod val="60000"/>
                          <a:lumOff val="40000"/>
                        </a:schemeClr>
                      </a:solidFill>
                      <a:prstDash val="dot"/>
                      <a:round/>
                      <a:headEnd type="none" w="med" len="med"/>
                      <a:tailEnd type="none" w="med" len="med"/>
                    </a:lnT>
                    <a:lnB w="12700" cap="flat" cmpd="sng" algn="ctr">
                      <a:solidFill>
                        <a:schemeClr val="accent4">
                          <a:lumMod val="60000"/>
                          <a:lumOff val="40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l"/>
                      <a:r>
                        <a:rPr lang="en-GB" sz="2400" dirty="0">
                          <a:solidFill>
                            <a:schemeClr val="bg1"/>
                          </a:solidFill>
                          <a:latin typeface="Montserrat" pitchFamily="2" charset="77"/>
                        </a:rPr>
                        <a:t>Prayers to use at particular times in the Church’s year</a:t>
                      </a:r>
                    </a:p>
                  </a:txBody>
                  <a:tcPr anchor="ctr">
                    <a:lnL w="12700" cap="flat" cmpd="sng" algn="ctr">
                      <a:solidFill>
                        <a:schemeClr val="accent4">
                          <a:lumMod val="60000"/>
                          <a:lumOff val="40000"/>
                        </a:schemeClr>
                      </a:solidFill>
                      <a:prstDash val="dot"/>
                      <a:round/>
                      <a:headEnd type="none" w="med" len="med"/>
                      <a:tailEnd type="none" w="med" len="med"/>
                    </a:lnL>
                    <a:lnR w="12700" cap="flat" cmpd="sng" algn="ctr">
                      <a:solidFill>
                        <a:schemeClr val="accent4">
                          <a:lumMod val="60000"/>
                          <a:lumOff val="40000"/>
                        </a:schemeClr>
                      </a:solidFill>
                      <a:prstDash val="dot"/>
                      <a:round/>
                      <a:headEnd type="none" w="med" len="med"/>
                      <a:tailEnd type="none" w="med" len="med"/>
                    </a:lnR>
                    <a:lnT w="12700" cap="flat" cmpd="sng" algn="ctr">
                      <a:solidFill>
                        <a:schemeClr val="accent4">
                          <a:lumMod val="60000"/>
                          <a:lumOff val="40000"/>
                        </a:schemeClr>
                      </a:solidFill>
                      <a:prstDash val="dot"/>
                      <a:round/>
                      <a:headEnd type="none" w="med" len="med"/>
                      <a:tailEnd type="none" w="med" len="med"/>
                    </a:lnT>
                    <a:lnB w="12700" cap="flat" cmpd="sng" algn="ctr">
                      <a:solidFill>
                        <a:schemeClr val="accent4">
                          <a:lumMod val="60000"/>
                          <a:lumOff val="40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6994872"/>
                  </a:ext>
                </a:extLst>
              </a:tr>
              <a:tr h="90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i="1" dirty="0">
                          <a:solidFill>
                            <a:schemeClr val="bg1"/>
                          </a:solidFill>
                          <a:latin typeface="Montserrat" pitchFamily="2" charset="77"/>
                          <a:ea typeface="Now"/>
                          <a:cs typeface="Now"/>
                          <a:sym typeface="Now"/>
                        </a:rPr>
                        <a:t>New Patterns for Worship</a:t>
                      </a:r>
                    </a:p>
                  </a:txBody>
                  <a:tcPr anchor="ctr">
                    <a:lnL w="12700" cap="flat" cmpd="sng" algn="ctr">
                      <a:solidFill>
                        <a:schemeClr val="accent4">
                          <a:lumMod val="60000"/>
                          <a:lumOff val="40000"/>
                        </a:schemeClr>
                      </a:solidFill>
                      <a:prstDash val="dot"/>
                      <a:round/>
                      <a:headEnd type="none" w="med" len="med"/>
                      <a:tailEnd type="none" w="med" len="med"/>
                    </a:lnL>
                    <a:lnR w="12700" cap="flat" cmpd="sng" algn="ctr">
                      <a:solidFill>
                        <a:schemeClr val="accent4">
                          <a:lumMod val="60000"/>
                          <a:lumOff val="40000"/>
                        </a:schemeClr>
                      </a:solidFill>
                      <a:prstDash val="dot"/>
                      <a:round/>
                      <a:headEnd type="none" w="med" len="med"/>
                      <a:tailEnd type="none" w="med" len="med"/>
                    </a:lnR>
                    <a:lnT w="12700" cap="flat" cmpd="sng" algn="ctr">
                      <a:solidFill>
                        <a:schemeClr val="accent4">
                          <a:lumMod val="60000"/>
                          <a:lumOff val="40000"/>
                        </a:schemeClr>
                      </a:solidFill>
                      <a:prstDash val="dot"/>
                      <a:round/>
                      <a:headEnd type="none" w="med" len="med"/>
                      <a:tailEnd type="none" w="med" len="med"/>
                    </a:lnT>
                    <a:lnB w="12700" cap="flat" cmpd="sng" algn="ctr">
                      <a:solidFill>
                        <a:schemeClr val="accent4">
                          <a:lumMod val="60000"/>
                          <a:lumOff val="40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l"/>
                      <a:r>
                        <a:rPr lang="en-GB" sz="2400" dirty="0">
                          <a:solidFill>
                            <a:schemeClr val="bg1"/>
                          </a:solidFill>
                          <a:latin typeface="Montserrat" pitchFamily="2" charset="77"/>
                        </a:rPr>
                        <a:t>More ideas for creative prayer</a:t>
                      </a:r>
                    </a:p>
                  </a:txBody>
                  <a:tcPr anchor="ctr">
                    <a:lnL w="12700" cap="flat" cmpd="sng" algn="ctr">
                      <a:solidFill>
                        <a:schemeClr val="accent4">
                          <a:lumMod val="60000"/>
                          <a:lumOff val="40000"/>
                        </a:schemeClr>
                      </a:solidFill>
                      <a:prstDash val="dot"/>
                      <a:round/>
                      <a:headEnd type="none" w="med" len="med"/>
                      <a:tailEnd type="none" w="med" len="med"/>
                    </a:lnL>
                    <a:lnR w="12700" cap="flat" cmpd="sng" algn="ctr">
                      <a:solidFill>
                        <a:schemeClr val="accent4">
                          <a:lumMod val="60000"/>
                          <a:lumOff val="40000"/>
                        </a:schemeClr>
                      </a:solidFill>
                      <a:prstDash val="dot"/>
                      <a:round/>
                      <a:headEnd type="none" w="med" len="med"/>
                      <a:tailEnd type="none" w="med" len="med"/>
                    </a:lnR>
                    <a:lnT w="12700" cap="flat" cmpd="sng" algn="ctr">
                      <a:solidFill>
                        <a:schemeClr val="accent4">
                          <a:lumMod val="60000"/>
                          <a:lumOff val="40000"/>
                        </a:schemeClr>
                      </a:solidFill>
                      <a:prstDash val="dot"/>
                      <a:round/>
                      <a:headEnd type="none" w="med" len="med"/>
                      <a:tailEnd type="none" w="med" len="med"/>
                    </a:lnT>
                    <a:lnB w="12700" cap="flat" cmpd="sng" algn="ctr">
                      <a:solidFill>
                        <a:schemeClr val="accent4">
                          <a:lumMod val="60000"/>
                          <a:lumOff val="40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2555241"/>
                  </a:ext>
                </a:extLst>
              </a:tr>
            </a:tbl>
          </a:graphicData>
        </a:graphic>
      </p:graphicFrame>
    </p:spTree>
    <p:extLst>
      <p:ext uri="{BB962C8B-B14F-4D97-AF65-F5344CB8AC3E}">
        <p14:creationId xmlns:p14="http://schemas.microsoft.com/office/powerpoint/2010/main" val="3758670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61BB9-CBC0-4817-28BC-11B0820EE53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B7BC0FC-BB8D-0F6E-61AB-7EF12B167A87}"/>
              </a:ext>
            </a:extLst>
          </p:cNvPr>
          <p:cNvSpPr/>
          <p:nvPr/>
        </p:nvSpPr>
        <p:spPr>
          <a:xfrm>
            <a:off x="0" y="0"/>
            <a:ext cx="18288000" cy="10287000"/>
          </a:xfrm>
          <a:prstGeom prst="rect">
            <a:avLst/>
          </a:prstGeom>
          <a:solidFill>
            <a:srgbClr val="47425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7">
            <a:extLst>
              <a:ext uri="{FF2B5EF4-FFF2-40B4-BE49-F238E27FC236}">
                <a16:creationId xmlns:a16="http://schemas.microsoft.com/office/drawing/2014/main" id="{0D1BE4CA-37B5-1C5F-1809-E4DEA87E6142}"/>
              </a:ext>
            </a:extLst>
          </p:cNvPr>
          <p:cNvSpPr/>
          <p:nvPr/>
        </p:nvSpPr>
        <p:spPr>
          <a:xfrm>
            <a:off x="14632843" y="6536616"/>
            <a:ext cx="3655158" cy="3750384"/>
          </a:xfrm>
          <a:custGeom>
            <a:avLst/>
            <a:gdLst/>
            <a:ahLst/>
            <a:cxnLst/>
            <a:rect l="l" t="t" r="r" b="b"/>
            <a:pathLst>
              <a:path w="5252915" h="5443368">
                <a:moveTo>
                  <a:pt x="0" y="0"/>
                </a:moveTo>
                <a:lnTo>
                  <a:pt x="5252916" y="0"/>
                </a:lnTo>
                <a:lnTo>
                  <a:pt x="5252916" y="5443368"/>
                </a:lnTo>
                <a:lnTo>
                  <a:pt x="0" y="5443368"/>
                </a:lnTo>
                <a:lnTo>
                  <a:pt x="0" y="0"/>
                </a:lnTo>
                <a:close/>
              </a:path>
            </a:pathLst>
          </a:custGeom>
          <a:blipFill>
            <a:blip r:embed="rId2"/>
            <a:stretch>
              <a:fillRect r="-275042" b="-45142"/>
            </a:stretch>
          </a:blipFill>
        </p:spPr>
        <p:txBody>
          <a:bodyPr/>
          <a:lstStyle/>
          <a:p>
            <a:endParaRPr lang="en-US"/>
          </a:p>
        </p:txBody>
      </p:sp>
      <p:sp>
        <p:nvSpPr>
          <p:cNvPr id="3" name="AutoShape 2">
            <a:extLst>
              <a:ext uri="{FF2B5EF4-FFF2-40B4-BE49-F238E27FC236}">
                <a16:creationId xmlns:a16="http://schemas.microsoft.com/office/drawing/2014/main" id="{6DDB8345-58D1-E357-3277-F5A437962113}"/>
              </a:ext>
            </a:extLst>
          </p:cNvPr>
          <p:cNvSpPr/>
          <p:nvPr/>
        </p:nvSpPr>
        <p:spPr>
          <a:xfrm flipV="1">
            <a:off x="1942764" y="1028700"/>
            <a:ext cx="0" cy="1620000"/>
          </a:xfrm>
          <a:prstGeom prst="line">
            <a:avLst/>
          </a:prstGeom>
          <a:ln w="66675" cap="rnd">
            <a:solidFill>
              <a:srgbClr val="D1A05D"/>
            </a:solidFill>
            <a:prstDash val="sysDot"/>
            <a:headEnd type="none" w="sm" len="sm"/>
            <a:tailEnd type="none" w="sm" len="sm"/>
          </a:ln>
        </p:spPr>
        <p:txBody>
          <a:bodyPr/>
          <a:lstStyle/>
          <a:p>
            <a:endParaRPr lang="en-GB"/>
          </a:p>
        </p:txBody>
      </p:sp>
      <p:grpSp>
        <p:nvGrpSpPr>
          <p:cNvPr id="17" name="Group 5">
            <a:extLst>
              <a:ext uri="{FF2B5EF4-FFF2-40B4-BE49-F238E27FC236}">
                <a16:creationId xmlns:a16="http://schemas.microsoft.com/office/drawing/2014/main" id="{5C1DF8A5-6097-EA51-DDF7-6F2A99D14DAC}"/>
              </a:ext>
            </a:extLst>
          </p:cNvPr>
          <p:cNvGrpSpPr/>
          <p:nvPr/>
        </p:nvGrpSpPr>
        <p:grpSpPr>
          <a:xfrm>
            <a:off x="1598990" y="1497293"/>
            <a:ext cx="687549" cy="687549"/>
            <a:chOff x="0" y="0"/>
            <a:chExt cx="812800" cy="812800"/>
          </a:xfrm>
        </p:grpSpPr>
        <p:sp>
          <p:nvSpPr>
            <p:cNvPr id="18" name="Freeform 6">
              <a:extLst>
                <a:ext uri="{FF2B5EF4-FFF2-40B4-BE49-F238E27FC236}">
                  <a16:creationId xmlns:a16="http://schemas.microsoft.com/office/drawing/2014/main" id="{D9AE3003-CA3C-2DDA-C694-A4F586DA824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6CA65"/>
            </a:solidFill>
          </p:spPr>
          <p:txBody>
            <a:bodyPr/>
            <a:lstStyle/>
            <a:p>
              <a:endParaRPr lang="en-GB" dirty="0"/>
            </a:p>
          </p:txBody>
        </p:sp>
        <p:sp>
          <p:nvSpPr>
            <p:cNvPr id="19" name="TextBox 7">
              <a:extLst>
                <a:ext uri="{FF2B5EF4-FFF2-40B4-BE49-F238E27FC236}">
                  <a16:creationId xmlns:a16="http://schemas.microsoft.com/office/drawing/2014/main" id="{1255370E-474C-CE5C-E15B-1F9FEBC8A3F7}"/>
                </a:ext>
              </a:extLst>
            </p:cNvPr>
            <p:cNvSpPr txBox="1"/>
            <p:nvPr/>
          </p:nvSpPr>
          <p:spPr>
            <a:xfrm>
              <a:off x="76200" y="76200"/>
              <a:ext cx="660400" cy="660400"/>
            </a:xfrm>
            <a:prstGeom prst="rect">
              <a:avLst/>
            </a:prstGeom>
          </p:spPr>
          <p:txBody>
            <a:bodyPr lIns="42554" tIns="42554" rIns="42554" bIns="42554" rtlCol="0" anchor="ctr"/>
            <a:lstStyle/>
            <a:p>
              <a:pPr algn="ctr">
                <a:lnSpc>
                  <a:spcPts val="1680"/>
                </a:lnSpc>
              </a:pPr>
              <a:endParaRPr/>
            </a:p>
          </p:txBody>
        </p:sp>
      </p:grpSp>
      <p:sp>
        <p:nvSpPr>
          <p:cNvPr id="20" name="TextBox 8">
            <a:extLst>
              <a:ext uri="{FF2B5EF4-FFF2-40B4-BE49-F238E27FC236}">
                <a16:creationId xmlns:a16="http://schemas.microsoft.com/office/drawing/2014/main" id="{07C98055-2C6A-B2BC-C1E6-1AA7C0BF264F}"/>
              </a:ext>
            </a:extLst>
          </p:cNvPr>
          <p:cNvSpPr txBox="1"/>
          <p:nvPr/>
        </p:nvSpPr>
        <p:spPr>
          <a:xfrm>
            <a:off x="3352800" y="1367753"/>
            <a:ext cx="12338603" cy="810735"/>
          </a:xfrm>
          <a:prstGeom prst="rect">
            <a:avLst/>
          </a:prstGeom>
        </p:spPr>
        <p:txBody>
          <a:bodyPr lIns="0" tIns="0" rIns="0" bIns="0" rtlCol="0" anchor="t">
            <a:spAutoFit/>
          </a:bodyPr>
          <a:lstStyle/>
          <a:p>
            <a:pPr marL="0" lvl="0" indent="0" algn="l">
              <a:lnSpc>
                <a:spcPts val="6283"/>
              </a:lnSpc>
              <a:spcBef>
                <a:spcPct val="0"/>
              </a:spcBef>
            </a:pPr>
            <a:r>
              <a:rPr lang="en-US" sz="5324" spc="532" dirty="0">
                <a:solidFill>
                  <a:srgbClr val="FFFFFF"/>
                </a:solidFill>
                <a:latin typeface="Montserrat" pitchFamily="2" charset="77"/>
                <a:ea typeface="Playlist Script"/>
                <a:cs typeface="Playlist Script"/>
                <a:sym typeface="Playlist Script"/>
              </a:rPr>
              <a:t>Resources for intercessions </a:t>
            </a:r>
          </a:p>
        </p:txBody>
      </p:sp>
      <p:sp>
        <p:nvSpPr>
          <p:cNvPr id="22" name="TextBox 21">
            <a:extLst>
              <a:ext uri="{FF2B5EF4-FFF2-40B4-BE49-F238E27FC236}">
                <a16:creationId xmlns:a16="http://schemas.microsoft.com/office/drawing/2014/main" id="{96067430-4021-7B71-92DE-680CF8952E52}"/>
              </a:ext>
            </a:extLst>
          </p:cNvPr>
          <p:cNvSpPr txBox="1"/>
          <p:nvPr/>
        </p:nvSpPr>
        <p:spPr>
          <a:xfrm>
            <a:off x="1590130" y="8696223"/>
            <a:ext cx="13487400" cy="830997"/>
          </a:xfrm>
          <a:prstGeom prst="rect">
            <a:avLst/>
          </a:prstGeom>
          <a:noFill/>
        </p:spPr>
        <p:txBody>
          <a:bodyPr wrap="square">
            <a:spAutoFit/>
          </a:bodyPr>
          <a:lstStyle/>
          <a:p>
            <a:r>
              <a:rPr lang="en-GB" sz="2400" dirty="0">
                <a:solidFill>
                  <a:schemeClr val="bg1"/>
                </a:solidFill>
                <a:latin typeface="Montserrat" pitchFamily="2" charset="77"/>
              </a:rPr>
              <a:t>https://www.churchofengland.org/prayer-and-worship/</a:t>
            </a:r>
          </a:p>
          <a:p>
            <a:r>
              <a:rPr lang="en-GB" sz="2400" dirty="0">
                <a:solidFill>
                  <a:schemeClr val="bg1"/>
                </a:solidFill>
                <a:latin typeface="Montserrat" pitchFamily="2" charset="77"/>
              </a:rPr>
              <a:t>worship-texts-and-resources/common-worship</a:t>
            </a:r>
          </a:p>
        </p:txBody>
      </p:sp>
      <p:graphicFrame>
        <p:nvGraphicFramePr>
          <p:cNvPr id="28" name="Table 27">
            <a:extLst>
              <a:ext uri="{FF2B5EF4-FFF2-40B4-BE49-F238E27FC236}">
                <a16:creationId xmlns:a16="http://schemas.microsoft.com/office/drawing/2014/main" id="{BD555946-EFB3-F5ED-B69C-436715998302}"/>
              </a:ext>
            </a:extLst>
          </p:cNvPr>
          <p:cNvGraphicFramePr>
            <a:graphicFrameLocks noGrp="1"/>
          </p:cNvGraphicFramePr>
          <p:nvPr/>
        </p:nvGraphicFramePr>
        <p:xfrm>
          <a:off x="1668123" y="3919928"/>
          <a:ext cx="10343349" cy="4500000"/>
        </p:xfrm>
        <a:graphic>
          <a:graphicData uri="http://schemas.openxmlformats.org/drawingml/2006/table">
            <a:tbl>
              <a:tblPr firstRow="1" bandRow="1">
                <a:tableStyleId>{5C22544A-7EE6-4342-B048-85BDC9FD1C3A}</a:tableStyleId>
              </a:tblPr>
              <a:tblGrid>
                <a:gridCol w="6710400">
                  <a:extLst>
                    <a:ext uri="{9D8B030D-6E8A-4147-A177-3AD203B41FA5}">
                      <a16:colId xmlns:a16="http://schemas.microsoft.com/office/drawing/2014/main" val="88551887"/>
                    </a:ext>
                  </a:extLst>
                </a:gridCol>
                <a:gridCol w="3632949">
                  <a:extLst>
                    <a:ext uri="{9D8B030D-6E8A-4147-A177-3AD203B41FA5}">
                      <a16:colId xmlns:a16="http://schemas.microsoft.com/office/drawing/2014/main" val="53570601"/>
                    </a:ext>
                  </a:extLst>
                </a:gridCol>
              </a:tblGrid>
              <a:tr h="90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i="1" dirty="0">
                          <a:solidFill>
                            <a:schemeClr val="bg1"/>
                          </a:solidFill>
                          <a:latin typeface="Montserrat" pitchFamily="2" charset="77"/>
                          <a:ea typeface="Now"/>
                          <a:cs typeface="Now"/>
                          <a:sym typeface="Now"/>
                        </a:rPr>
                        <a:t>The Book of Common Prayer </a:t>
                      </a:r>
                      <a:r>
                        <a:rPr lang="en-GB" sz="2400" b="0" i="0" dirty="0">
                          <a:solidFill>
                            <a:schemeClr val="bg1"/>
                          </a:solidFill>
                          <a:latin typeface="Montserrat" pitchFamily="2" charset="77"/>
                          <a:ea typeface="Now"/>
                          <a:cs typeface="Now"/>
                          <a:sym typeface="Now"/>
                        </a:rPr>
                        <a:t>1662</a:t>
                      </a:r>
                    </a:p>
                  </a:txBody>
                  <a:tcPr anchor="ctr">
                    <a:lnL w="12700" cap="flat" cmpd="sng" algn="ctr">
                      <a:solidFill>
                        <a:schemeClr val="accent4">
                          <a:lumMod val="60000"/>
                          <a:lumOff val="40000"/>
                        </a:schemeClr>
                      </a:solidFill>
                      <a:prstDash val="dot"/>
                      <a:round/>
                      <a:headEnd type="none" w="med" len="med"/>
                      <a:tailEnd type="none" w="med" len="med"/>
                    </a:lnL>
                    <a:lnR w="12700" cap="flat" cmpd="sng" algn="ctr">
                      <a:solidFill>
                        <a:schemeClr val="accent4">
                          <a:lumMod val="60000"/>
                          <a:lumOff val="40000"/>
                        </a:schemeClr>
                      </a:solidFill>
                      <a:prstDash val="dot"/>
                      <a:round/>
                      <a:headEnd type="none" w="med" len="med"/>
                      <a:tailEnd type="none" w="med" len="med"/>
                    </a:lnR>
                    <a:lnT w="12700" cap="flat" cmpd="sng" algn="ctr">
                      <a:solidFill>
                        <a:schemeClr val="accent4">
                          <a:lumMod val="60000"/>
                          <a:lumOff val="40000"/>
                        </a:schemeClr>
                      </a:solidFill>
                      <a:prstDash val="dot"/>
                      <a:round/>
                      <a:headEnd type="none" w="med" len="med"/>
                      <a:tailEnd type="none" w="med" len="med"/>
                    </a:lnT>
                    <a:lnB w="12700" cap="flat" cmpd="sng" algn="ctr">
                      <a:solidFill>
                        <a:schemeClr val="accent4">
                          <a:lumMod val="60000"/>
                          <a:lumOff val="40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chemeClr val="bg1"/>
                          </a:solidFill>
                          <a:latin typeface="Montserrat" pitchFamily="2" charset="77"/>
                        </a:rPr>
                        <a:t>In service</a:t>
                      </a:r>
                    </a:p>
                  </a:txBody>
                  <a:tcPr anchor="ctr">
                    <a:lnL w="12700" cap="flat" cmpd="sng" algn="ctr">
                      <a:solidFill>
                        <a:schemeClr val="accent4">
                          <a:lumMod val="60000"/>
                          <a:lumOff val="40000"/>
                        </a:schemeClr>
                      </a:solidFill>
                      <a:prstDash val="dot"/>
                      <a:round/>
                      <a:headEnd type="none" w="med" len="med"/>
                      <a:tailEnd type="none" w="med" len="med"/>
                    </a:lnL>
                    <a:lnR w="12700" cap="flat" cmpd="sng" algn="ctr">
                      <a:solidFill>
                        <a:schemeClr val="accent4">
                          <a:lumMod val="60000"/>
                          <a:lumOff val="40000"/>
                        </a:schemeClr>
                      </a:solidFill>
                      <a:prstDash val="dot"/>
                      <a:round/>
                      <a:headEnd type="none" w="med" len="med"/>
                      <a:tailEnd type="none" w="med" len="med"/>
                    </a:lnR>
                    <a:lnT w="12700" cap="flat" cmpd="sng" algn="ctr">
                      <a:solidFill>
                        <a:schemeClr val="accent4">
                          <a:lumMod val="60000"/>
                          <a:lumOff val="40000"/>
                        </a:schemeClr>
                      </a:solidFill>
                      <a:prstDash val="dot"/>
                      <a:round/>
                      <a:headEnd type="none" w="med" len="med"/>
                      <a:tailEnd type="none" w="med" len="med"/>
                    </a:lnT>
                    <a:lnB w="12700" cap="flat" cmpd="sng" algn="ctr">
                      <a:solidFill>
                        <a:schemeClr val="accent4">
                          <a:lumMod val="60000"/>
                          <a:lumOff val="40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2857584"/>
                  </a:ext>
                </a:extLst>
              </a:tr>
              <a:tr h="90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i="1" dirty="0">
                          <a:solidFill>
                            <a:schemeClr val="bg1"/>
                          </a:solidFill>
                          <a:latin typeface="Montserrat" pitchFamily="2" charset="77"/>
                          <a:ea typeface="Now"/>
                          <a:cs typeface="Now"/>
                          <a:sym typeface="Now"/>
                        </a:rPr>
                        <a:t>Common Worship: Main Volume</a:t>
                      </a:r>
                    </a:p>
                  </a:txBody>
                  <a:tcPr anchor="ctr">
                    <a:lnL w="12700" cap="flat" cmpd="sng" algn="ctr">
                      <a:solidFill>
                        <a:schemeClr val="accent4">
                          <a:lumMod val="60000"/>
                          <a:lumOff val="40000"/>
                        </a:schemeClr>
                      </a:solidFill>
                      <a:prstDash val="dot"/>
                      <a:round/>
                      <a:headEnd type="none" w="med" len="med"/>
                      <a:tailEnd type="none" w="med" len="med"/>
                    </a:lnL>
                    <a:lnR w="12700" cap="flat" cmpd="sng" algn="ctr">
                      <a:solidFill>
                        <a:schemeClr val="accent4">
                          <a:lumMod val="60000"/>
                          <a:lumOff val="40000"/>
                        </a:schemeClr>
                      </a:solidFill>
                      <a:prstDash val="dot"/>
                      <a:round/>
                      <a:headEnd type="none" w="med" len="med"/>
                      <a:tailEnd type="none" w="med" len="med"/>
                    </a:lnR>
                    <a:lnT w="12700" cap="flat" cmpd="sng" algn="ctr">
                      <a:solidFill>
                        <a:schemeClr val="accent4">
                          <a:lumMod val="60000"/>
                          <a:lumOff val="40000"/>
                        </a:schemeClr>
                      </a:solidFill>
                      <a:prstDash val="dot"/>
                      <a:round/>
                      <a:headEnd type="none" w="med" len="med"/>
                      <a:tailEnd type="none" w="med" len="med"/>
                    </a:lnT>
                    <a:lnB w="12700" cap="flat" cmpd="sng" algn="ctr">
                      <a:solidFill>
                        <a:schemeClr val="accent4">
                          <a:lumMod val="60000"/>
                          <a:lumOff val="40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dirty="0">
                          <a:solidFill>
                            <a:schemeClr val="bg1"/>
                          </a:solidFill>
                          <a:latin typeface="Montserrat" pitchFamily="2" charset="77"/>
                        </a:rPr>
                        <a:t>101, 111, 281</a:t>
                      </a:r>
                    </a:p>
                  </a:txBody>
                  <a:tcPr anchor="ctr">
                    <a:lnL w="12700" cap="flat" cmpd="sng" algn="ctr">
                      <a:solidFill>
                        <a:schemeClr val="accent4">
                          <a:lumMod val="60000"/>
                          <a:lumOff val="40000"/>
                        </a:schemeClr>
                      </a:solidFill>
                      <a:prstDash val="dot"/>
                      <a:round/>
                      <a:headEnd type="none" w="med" len="med"/>
                      <a:tailEnd type="none" w="med" len="med"/>
                    </a:lnL>
                    <a:lnR w="12700" cap="flat" cmpd="sng" algn="ctr">
                      <a:solidFill>
                        <a:schemeClr val="accent4">
                          <a:lumMod val="60000"/>
                          <a:lumOff val="40000"/>
                        </a:schemeClr>
                      </a:solidFill>
                      <a:prstDash val="dot"/>
                      <a:round/>
                      <a:headEnd type="none" w="med" len="med"/>
                      <a:tailEnd type="none" w="med" len="med"/>
                    </a:lnR>
                    <a:lnT w="12700" cap="flat" cmpd="sng" algn="ctr">
                      <a:solidFill>
                        <a:schemeClr val="accent4">
                          <a:lumMod val="60000"/>
                          <a:lumOff val="40000"/>
                        </a:schemeClr>
                      </a:solidFill>
                      <a:prstDash val="dot"/>
                      <a:round/>
                      <a:headEnd type="none" w="med" len="med"/>
                      <a:tailEnd type="none" w="med" len="med"/>
                    </a:lnT>
                    <a:lnB w="12700" cap="flat" cmpd="sng" algn="ctr">
                      <a:solidFill>
                        <a:schemeClr val="accent4">
                          <a:lumMod val="60000"/>
                          <a:lumOff val="40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6667409"/>
                  </a:ext>
                </a:extLst>
              </a:tr>
              <a:tr h="90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i="1" dirty="0">
                          <a:solidFill>
                            <a:schemeClr val="bg1"/>
                          </a:solidFill>
                          <a:latin typeface="Montserrat" pitchFamily="2" charset="77"/>
                          <a:ea typeface="Now"/>
                          <a:cs typeface="Now"/>
                          <a:sym typeface="Now"/>
                        </a:rPr>
                        <a:t>Common Worship: Daily Prayer</a:t>
                      </a:r>
                    </a:p>
                  </a:txBody>
                  <a:tcPr anchor="ctr">
                    <a:lnL w="12700" cap="flat" cmpd="sng" algn="ctr">
                      <a:solidFill>
                        <a:schemeClr val="accent4">
                          <a:lumMod val="60000"/>
                          <a:lumOff val="40000"/>
                        </a:schemeClr>
                      </a:solidFill>
                      <a:prstDash val="dot"/>
                      <a:round/>
                      <a:headEnd type="none" w="med" len="med"/>
                      <a:tailEnd type="none" w="med" len="med"/>
                    </a:lnL>
                    <a:lnR w="12700" cap="flat" cmpd="sng" algn="ctr">
                      <a:solidFill>
                        <a:schemeClr val="accent4">
                          <a:lumMod val="60000"/>
                          <a:lumOff val="40000"/>
                        </a:schemeClr>
                      </a:solidFill>
                      <a:prstDash val="dot"/>
                      <a:round/>
                      <a:headEnd type="none" w="med" len="med"/>
                      <a:tailEnd type="none" w="med" len="med"/>
                    </a:lnR>
                    <a:lnT w="12700" cap="flat" cmpd="sng" algn="ctr">
                      <a:solidFill>
                        <a:schemeClr val="accent4">
                          <a:lumMod val="60000"/>
                          <a:lumOff val="40000"/>
                        </a:schemeClr>
                      </a:solidFill>
                      <a:prstDash val="dot"/>
                      <a:round/>
                      <a:headEnd type="none" w="med" len="med"/>
                      <a:tailEnd type="none" w="med" len="med"/>
                    </a:lnT>
                    <a:lnB w="12700" cap="flat" cmpd="sng" algn="ctr">
                      <a:solidFill>
                        <a:schemeClr val="accent4">
                          <a:lumMod val="60000"/>
                          <a:lumOff val="40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dirty="0">
                          <a:solidFill>
                            <a:schemeClr val="bg1"/>
                          </a:solidFill>
                          <a:latin typeface="Montserrat" pitchFamily="2" charset="77"/>
                        </a:rPr>
                        <a:t>360</a:t>
                      </a:r>
                    </a:p>
                  </a:txBody>
                  <a:tcPr anchor="ctr">
                    <a:lnL w="12700" cap="flat" cmpd="sng" algn="ctr">
                      <a:solidFill>
                        <a:schemeClr val="accent4">
                          <a:lumMod val="60000"/>
                          <a:lumOff val="40000"/>
                        </a:schemeClr>
                      </a:solidFill>
                      <a:prstDash val="dot"/>
                      <a:round/>
                      <a:headEnd type="none" w="med" len="med"/>
                      <a:tailEnd type="none" w="med" len="med"/>
                    </a:lnL>
                    <a:lnR w="12700" cap="flat" cmpd="sng" algn="ctr">
                      <a:solidFill>
                        <a:schemeClr val="accent4">
                          <a:lumMod val="60000"/>
                          <a:lumOff val="40000"/>
                        </a:schemeClr>
                      </a:solidFill>
                      <a:prstDash val="dot"/>
                      <a:round/>
                      <a:headEnd type="none" w="med" len="med"/>
                      <a:tailEnd type="none" w="med" len="med"/>
                    </a:lnR>
                    <a:lnT w="12700" cap="flat" cmpd="sng" algn="ctr">
                      <a:solidFill>
                        <a:schemeClr val="accent4">
                          <a:lumMod val="60000"/>
                          <a:lumOff val="40000"/>
                        </a:schemeClr>
                      </a:solidFill>
                      <a:prstDash val="dot"/>
                      <a:round/>
                      <a:headEnd type="none" w="med" len="med"/>
                      <a:tailEnd type="none" w="med" len="med"/>
                    </a:lnT>
                    <a:lnB w="12700" cap="flat" cmpd="sng" algn="ctr">
                      <a:solidFill>
                        <a:schemeClr val="accent4">
                          <a:lumMod val="60000"/>
                          <a:lumOff val="40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8404306"/>
                  </a:ext>
                </a:extLst>
              </a:tr>
              <a:tr h="90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i="1" dirty="0">
                          <a:solidFill>
                            <a:schemeClr val="bg1"/>
                          </a:solidFill>
                          <a:latin typeface="Montserrat" pitchFamily="2" charset="77"/>
                          <a:ea typeface="Now"/>
                          <a:cs typeface="Now"/>
                          <a:sym typeface="Now"/>
                        </a:rPr>
                        <a:t>Common Worship: Times and Seasons</a:t>
                      </a:r>
                    </a:p>
                  </a:txBody>
                  <a:tcPr anchor="ctr">
                    <a:lnL w="12700" cap="flat" cmpd="sng" algn="ctr">
                      <a:solidFill>
                        <a:schemeClr val="accent4">
                          <a:lumMod val="60000"/>
                          <a:lumOff val="40000"/>
                        </a:schemeClr>
                      </a:solidFill>
                      <a:prstDash val="dot"/>
                      <a:round/>
                      <a:headEnd type="none" w="med" len="med"/>
                      <a:tailEnd type="none" w="med" len="med"/>
                    </a:lnL>
                    <a:lnR w="12700" cap="flat" cmpd="sng" algn="ctr">
                      <a:solidFill>
                        <a:schemeClr val="accent4">
                          <a:lumMod val="60000"/>
                          <a:lumOff val="40000"/>
                        </a:schemeClr>
                      </a:solidFill>
                      <a:prstDash val="dot"/>
                      <a:round/>
                      <a:headEnd type="none" w="med" len="med"/>
                      <a:tailEnd type="none" w="med" len="med"/>
                    </a:lnR>
                    <a:lnT w="12700" cap="flat" cmpd="sng" algn="ctr">
                      <a:solidFill>
                        <a:schemeClr val="accent4">
                          <a:lumMod val="60000"/>
                          <a:lumOff val="40000"/>
                        </a:schemeClr>
                      </a:solidFill>
                      <a:prstDash val="dot"/>
                      <a:round/>
                      <a:headEnd type="none" w="med" len="med"/>
                      <a:tailEnd type="none" w="med" len="med"/>
                    </a:lnT>
                    <a:lnB w="12700" cap="flat" cmpd="sng" algn="ctr">
                      <a:solidFill>
                        <a:schemeClr val="accent4">
                          <a:lumMod val="60000"/>
                          <a:lumOff val="40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dirty="0">
                          <a:solidFill>
                            <a:schemeClr val="bg1"/>
                          </a:solidFill>
                          <a:latin typeface="Montserrat" pitchFamily="2" charset="77"/>
                        </a:rPr>
                        <a:t>Section H</a:t>
                      </a:r>
                    </a:p>
                  </a:txBody>
                  <a:tcPr anchor="ctr">
                    <a:lnL w="12700" cap="flat" cmpd="sng" algn="ctr">
                      <a:solidFill>
                        <a:schemeClr val="accent4">
                          <a:lumMod val="60000"/>
                          <a:lumOff val="40000"/>
                        </a:schemeClr>
                      </a:solidFill>
                      <a:prstDash val="dot"/>
                      <a:round/>
                      <a:headEnd type="none" w="med" len="med"/>
                      <a:tailEnd type="none" w="med" len="med"/>
                    </a:lnL>
                    <a:lnR w="12700" cap="flat" cmpd="sng" algn="ctr">
                      <a:solidFill>
                        <a:schemeClr val="accent4">
                          <a:lumMod val="60000"/>
                          <a:lumOff val="40000"/>
                        </a:schemeClr>
                      </a:solidFill>
                      <a:prstDash val="dot"/>
                      <a:round/>
                      <a:headEnd type="none" w="med" len="med"/>
                      <a:tailEnd type="none" w="med" len="med"/>
                    </a:lnR>
                    <a:lnT w="12700" cap="flat" cmpd="sng" algn="ctr">
                      <a:solidFill>
                        <a:schemeClr val="accent4">
                          <a:lumMod val="60000"/>
                          <a:lumOff val="40000"/>
                        </a:schemeClr>
                      </a:solidFill>
                      <a:prstDash val="dot"/>
                      <a:round/>
                      <a:headEnd type="none" w="med" len="med"/>
                      <a:tailEnd type="none" w="med" len="med"/>
                    </a:lnT>
                    <a:lnB w="12700" cap="flat" cmpd="sng" algn="ctr">
                      <a:solidFill>
                        <a:schemeClr val="accent4">
                          <a:lumMod val="60000"/>
                          <a:lumOff val="40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6994872"/>
                  </a:ext>
                </a:extLst>
              </a:tr>
              <a:tr h="90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i="1" dirty="0">
                          <a:solidFill>
                            <a:schemeClr val="bg1"/>
                          </a:solidFill>
                          <a:latin typeface="Montserrat" pitchFamily="2" charset="77"/>
                          <a:ea typeface="Now"/>
                          <a:cs typeface="Now"/>
                          <a:sym typeface="Now"/>
                        </a:rPr>
                        <a:t>New Patterns for Worship</a:t>
                      </a:r>
                    </a:p>
                  </a:txBody>
                  <a:tcPr anchor="ctr">
                    <a:lnL w="12700" cap="flat" cmpd="sng" algn="ctr">
                      <a:solidFill>
                        <a:schemeClr val="accent4">
                          <a:lumMod val="60000"/>
                          <a:lumOff val="40000"/>
                        </a:schemeClr>
                      </a:solidFill>
                      <a:prstDash val="dot"/>
                      <a:round/>
                      <a:headEnd type="none" w="med" len="med"/>
                      <a:tailEnd type="none" w="med" len="med"/>
                    </a:lnL>
                    <a:lnR w="12700" cap="flat" cmpd="sng" algn="ctr">
                      <a:solidFill>
                        <a:schemeClr val="accent4">
                          <a:lumMod val="60000"/>
                          <a:lumOff val="40000"/>
                        </a:schemeClr>
                      </a:solidFill>
                      <a:prstDash val="dot"/>
                      <a:round/>
                      <a:headEnd type="none" w="med" len="med"/>
                      <a:tailEnd type="none" w="med" len="med"/>
                    </a:lnR>
                    <a:lnT w="12700" cap="flat" cmpd="sng" algn="ctr">
                      <a:solidFill>
                        <a:schemeClr val="accent4">
                          <a:lumMod val="60000"/>
                          <a:lumOff val="40000"/>
                        </a:schemeClr>
                      </a:solidFill>
                      <a:prstDash val="dot"/>
                      <a:round/>
                      <a:headEnd type="none" w="med" len="med"/>
                      <a:tailEnd type="none" w="med" len="med"/>
                    </a:lnT>
                    <a:lnB w="12700" cap="flat" cmpd="sng" algn="ctr">
                      <a:solidFill>
                        <a:schemeClr val="accent4">
                          <a:lumMod val="60000"/>
                          <a:lumOff val="40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dirty="0">
                          <a:solidFill>
                            <a:schemeClr val="bg1"/>
                          </a:solidFill>
                          <a:latin typeface="Montserrat" pitchFamily="2" charset="77"/>
                        </a:rPr>
                        <a:t>170</a:t>
                      </a:r>
                    </a:p>
                  </a:txBody>
                  <a:tcPr anchor="ctr">
                    <a:lnL w="12700" cap="flat" cmpd="sng" algn="ctr">
                      <a:solidFill>
                        <a:schemeClr val="accent4">
                          <a:lumMod val="60000"/>
                          <a:lumOff val="40000"/>
                        </a:schemeClr>
                      </a:solidFill>
                      <a:prstDash val="dot"/>
                      <a:round/>
                      <a:headEnd type="none" w="med" len="med"/>
                      <a:tailEnd type="none" w="med" len="med"/>
                    </a:lnL>
                    <a:lnR w="12700" cap="flat" cmpd="sng" algn="ctr">
                      <a:solidFill>
                        <a:schemeClr val="accent4">
                          <a:lumMod val="60000"/>
                          <a:lumOff val="40000"/>
                        </a:schemeClr>
                      </a:solidFill>
                      <a:prstDash val="dot"/>
                      <a:round/>
                      <a:headEnd type="none" w="med" len="med"/>
                      <a:tailEnd type="none" w="med" len="med"/>
                    </a:lnR>
                    <a:lnT w="12700" cap="flat" cmpd="sng" algn="ctr">
                      <a:solidFill>
                        <a:schemeClr val="accent4">
                          <a:lumMod val="60000"/>
                          <a:lumOff val="40000"/>
                        </a:schemeClr>
                      </a:solidFill>
                      <a:prstDash val="dot"/>
                      <a:round/>
                      <a:headEnd type="none" w="med" len="med"/>
                      <a:tailEnd type="none" w="med" len="med"/>
                    </a:lnT>
                    <a:lnB w="12700" cap="flat" cmpd="sng" algn="ctr">
                      <a:solidFill>
                        <a:schemeClr val="accent4">
                          <a:lumMod val="60000"/>
                          <a:lumOff val="40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2555241"/>
                  </a:ext>
                </a:extLst>
              </a:tr>
            </a:tbl>
          </a:graphicData>
        </a:graphic>
      </p:graphicFrame>
      <p:sp>
        <p:nvSpPr>
          <p:cNvPr id="30" name="TextBox 29">
            <a:extLst>
              <a:ext uri="{FF2B5EF4-FFF2-40B4-BE49-F238E27FC236}">
                <a16:creationId xmlns:a16="http://schemas.microsoft.com/office/drawing/2014/main" id="{38669CEA-7B99-B9FB-38FD-37DAC9624593}"/>
              </a:ext>
            </a:extLst>
          </p:cNvPr>
          <p:cNvSpPr txBox="1"/>
          <p:nvPr/>
        </p:nvSpPr>
        <p:spPr>
          <a:xfrm>
            <a:off x="1661676" y="2872425"/>
            <a:ext cx="11907673" cy="923330"/>
          </a:xfrm>
          <a:prstGeom prst="rect">
            <a:avLst/>
          </a:prstGeom>
          <a:noFill/>
        </p:spPr>
        <p:txBody>
          <a:bodyPr wrap="square" rtlCol="0">
            <a:spAutoFit/>
          </a:bodyPr>
          <a:lstStyle/>
          <a:p>
            <a:r>
              <a:rPr lang="en-GB" sz="3600" dirty="0">
                <a:solidFill>
                  <a:schemeClr val="bg1"/>
                </a:solidFill>
                <a:latin typeface="Montserrat" pitchFamily="2" charset="77"/>
              </a:rPr>
              <a:t>Morning or Evening Prayer or Service of the Word</a:t>
            </a:r>
          </a:p>
          <a:p>
            <a:endParaRPr lang="en-US" dirty="0"/>
          </a:p>
        </p:txBody>
      </p:sp>
    </p:spTree>
    <p:extLst>
      <p:ext uri="{BB962C8B-B14F-4D97-AF65-F5344CB8AC3E}">
        <p14:creationId xmlns:p14="http://schemas.microsoft.com/office/powerpoint/2010/main" val="5378215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5E697-843B-F04E-2DC8-3810497DA8C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A5A2E08-E835-A7A1-DAE5-CB644EA30FB7}"/>
              </a:ext>
            </a:extLst>
          </p:cNvPr>
          <p:cNvSpPr/>
          <p:nvPr/>
        </p:nvSpPr>
        <p:spPr>
          <a:xfrm>
            <a:off x="0" y="0"/>
            <a:ext cx="18288000" cy="10287000"/>
          </a:xfrm>
          <a:prstGeom prst="rect">
            <a:avLst/>
          </a:prstGeom>
          <a:solidFill>
            <a:srgbClr val="47425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7">
            <a:extLst>
              <a:ext uri="{FF2B5EF4-FFF2-40B4-BE49-F238E27FC236}">
                <a16:creationId xmlns:a16="http://schemas.microsoft.com/office/drawing/2014/main" id="{7430662A-6947-5E48-BE3C-793C5E98DF60}"/>
              </a:ext>
            </a:extLst>
          </p:cNvPr>
          <p:cNvSpPr/>
          <p:nvPr/>
        </p:nvSpPr>
        <p:spPr>
          <a:xfrm>
            <a:off x="14632843" y="6536616"/>
            <a:ext cx="3655158" cy="3750384"/>
          </a:xfrm>
          <a:custGeom>
            <a:avLst/>
            <a:gdLst/>
            <a:ahLst/>
            <a:cxnLst/>
            <a:rect l="l" t="t" r="r" b="b"/>
            <a:pathLst>
              <a:path w="5252915" h="5443368">
                <a:moveTo>
                  <a:pt x="0" y="0"/>
                </a:moveTo>
                <a:lnTo>
                  <a:pt x="5252916" y="0"/>
                </a:lnTo>
                <a:lnTo>
                  <a:pt x="5252916" y="5443368"/>
                </a:lnTo>
                <a:lnTo>
                  <a:pt x="0" y="5443368"/>
                </a:lnTo>
                <a:lnTo>
                  <a:pt x="0" y="0"/>
                </a:lnTo>
                <a:close/>
              </a:path>
            </a:pathLst>
          </a:custGeom>
          <a:blipFill>
            <a:blip r:embed="rId2"/>
            <a:stretch>
              <a:fillRect r="-275042" b="-45142"/>
            </a:stretch>
          </a:blipFill>
        </p:spPr>
        <p:txBody>
          <a:bodyPr/>
          <a:lstStyle/>
          <a:p>
            <a:endParaRPr lang="en-US"/>
          </a:p>
        </p:txBody>
      </p:sp>
      <p:sp>
        <p:nvSpPr>
          <p:cNvPr id="3" name="AutoShape 2">
            <a:extLst>
              <a:ext uri="{FF2B5EF4-FFF2-40B4-BE49-F238E27FC236}">
                <a16:creationId xmlns:a16="http://schemas.microsoft.com/office/drawing/2014/main" id="{E2C17D51-E8D1-4A68-4DA1-DAB3783F5ED5}"/>
              </a:ext>
            </a:extLst>
          </p:cNvPr>
          <p:cNvSpPr/>
          <p:nvPr/>
        </p:nvSpPr>
        <p:spPr>
          <a:xfrm flipV="1">
            <a:off x="1942764" y="1028700"/>
            <a:ext cx="0" cy="1620000"/>
          </a:xfrm>
          <a:prstGeom prst="line">
            <a:avLst/>
          </a:prstGeom>
          <a:ln w="66675" cap="rnd">
            <a:solidFill>
              <a:srgbClr val="D1A05D"/>
            </a:solidFill>
            <a:prstDash val="sysDot"/>
            <a:headEnd type="none" w="sm" len="sm"/>
            <a:tailEnd type="none" w="sm" len="sm"/>
          </a:ln>
        </p:spPr>
        <p:txBody>
          <a:bodyPr/>
          <a:lstStyle/>
          <a:p>
            <a:endParaRPr lang="en-GB"/>
          </a:p>
        </p:txBody>
      </p:sp>
      <p:grpSp>
        <p:nvGrpSpPr>
          <p:cNvPr id="17" name="Group 5">
            <a:extLst>
              <a:ext uri="{FF2B5EF4-FFF2-40B4-BE49-F238E27FC236}">
                <a16:creationId xmlns:a16="http://schemas.microsoft.com/office/drawing/2014/main" id="{01981BD7-C1E5-9BFA-BDC5-B9EE1BC7C27C}"/>
              </a:ext>
            </a:extLst>
          </p:cNvPr>
          <p:cNvGrpSpPr/>
          <p:nvPr/>
        </p:nvGrpSpPr>
        <p:grpSpPr>
          <a:xfrm>
            <a:off x="1598990" y="1497293"/>
            <a:ext cx="687549" cy="687549"/>
            <a:chOff x="0" y="0"/>
            <a:chExt cx="812800" cy="812800"/>
          </a:xfrm>
        </p:grpSpPr>
        <p:sp>
          <p:nvSpPr>
            <p:cNvPr id="18" name="Freeform 6">
              <a:extLst>
                <a:ext uri="{FF2B5EF4-FFF2-40B4-BE49-F238E27FC236}">
                  <a16:creationId xmlns:a16="http://schemas.microsoft.com/office/drawing/2014/main" id="{37F03ED0-921A-AB4A-A70B-939151DC46E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6CA65"/>
            </a:solidFill>
          </p:spPr>
          <p:txBody>
            <a:bodyPr/>
            <a:lstStyle/>
            <a:p>
              <a:endParaRPr lang="en-GB" dirty="0"/>
            </a:p>
          </p:txBody>
        </p:sp>
        <p:sp>
          <p:nvSpPr>
            <p:cNvPr id="19" name="TextBox 7">
              <a:extLst>
                <a:ext uri="{FF2B5EF4-FFF2-40B4-BE49-F238E27FC236}">
                  <a16:creationId xmlns:a16="http://schemas.microsoft.com/office/drawing/2014/main" id="{FA12D668-6923-9B4A-3CFE-85B9FDCCF692}"/>
                </a:ext>
              </a:extLst>
            </p:cNvPr>
            <p:cNvSpPr txBox="1"/>
            <p:nvPr/>
          </p:nvSpPr>
          <p:spPr>
            <a:xfrm>
              <a:off x="76200" y="76200"/>
              <a:ext cx="660400" cy="660400"/>
            </a:xfrm>
            <a:prstGeom prst="rect">
              <a:avLst/>
            </a:prstGeom>
          </p:spPr>
          <p:txBody>
            <a:bodyPr lIns="42554" tIns="42554" rIns="42554" bIns="42554" rtlCol="0" anchor="ctr"/>
            <a:lstStyle/>
            <a:p>
              <a:pPr algn="ctr">
                <a:lnSpc>
                  <a:spcPts val="1680"/>
                </a:lnSpc>
              </a:pPr>
              <a:endParaRPr/>
            </a:p>
          </p:txBody>
        </p:sp>
      </p:grpSp>
      <p:sp>
        <p:nvSpPr>
          <p:cNvPr id="20" name="TextBox 8">
            <a:extLst>
              <a:ext uri="{FF2B5EF4-FFF2-40B4-BE49-F238E27FC236}">
                <a16:creationId xmlns:a16="http://schemas.microsoft.com/office/drawing/2014/main" id="{A04DC549-4516-8D51-2C41-CAEC9C8FC920}"/>
              </a:ext>
            </a:extLst>
          </p:cNvPr>
          <p:cNvSpPr txBox="1"/>
          <p:nvPr/>
        </p:nvSpPr>
        <p:spPr>
          <a:xfrm>
            <a:off x="3352800" y="1356441"/>
            <a:ext cx="12338603" cy="810735"/>
          </a:xfrm>
          <a:prstGeom prst="rect">
            <a:avLst/>
          </a:prstGeom>
        </p:spPr>
        <p:txBody>
          <a:bodyPr lIns="0" tIns="0" rIns="0" bIns="0" rtlCol="0" anchor="t">
            <a:spAutoFit/>
          </a:bodyPr>
          <a:lstStyle/>
          <a:p>
            <a:pPr marL="0" lvl="0" indent="0" algn="l">
              <a:lnSpc>
                <a:spcPts val="6283"/>
              </a:lnSpc>
              <a:spcBef>
                <a:spcPct val="0"/>
              </a:spcBef>
            </a:pPr>
            <a:r>
              <a:rPr lang="en-US" sz="5324" spc="532" dirty="0">
                <a:solidFill>
                  <a:srgbClr val="FFFFFF"/>
                </a:solidFill>
                <a:latin typeface="Montserrat" pitchFamily="2" charset="77"/>
                <a:ea typeface="Playlist Script"/>
                <a:cs typeface="Playlist Script"/>
                <a:sym typeface="Playlist Script"/>
              </a:rPr>
              <a:t>Resources for intercessions </a:t>
            </a:r>
          </a:p>
        </p:txBody>
      </p:sp>
      <p:sp>
        <p:nvSpPr>
          <p:cNvPr id="22" name="TextBox 21">
            <a:extLst>
              <a:ext uri="{FF2B5EF4-FFF2-40B4-BE49-F238E27FC236}">
                <a16:creationId xmlns:a16="http://schemas.microsoft.com/office/drawing/2014/main" id="{064DDCAD-1800-980B-EB4B-74CC9F208FA4}"/>
              </a:ext>
            </a:extLst>
          </p:cNvPr>
          <p:cNvSpPr txBox="1"/>
          <p:nvPr/>
        </p:nvSpPr>
        <p:spPr>
          <a:xfrm>
            <a:off x="1590130" y="8696223"/>
            <a:ext cx="13487400" cy="830997"/>
          </a:xfrm>
          <a:prstGeom prst="rect">
            <a:avLst/>
          </a:prstGeom>
          <a:noFill/>
        </p:spPr>
        <p:txBody>
          <a:bodyPr wrap="square">
            <a:spAutoFit/>
          </a:bodyPr>
          <a:lstStyle/>
          <a:p>
            <a:r>
              <a:rPr lang="en-GB" sz="2400" dirty="0">
                <a:solidFill>
                  <a:schemeClr val="bg1"/>
                </a:solidFill>
                <a:latin typeface="Montserrat" pitchFamily="2" charset="77"/>
              </a:rPr>
              <a:t>https://www.churchofengland.org/prayer-and-worship/</a:t>
            </a:r>
          </a:p>
          <a:p>
            <a:r>
              <a:rPr lang="en-GB" sz="2400" dirty="0">
                <a:solidFill>
                  <a:schemeClr val="bg1"/>
                </a:solidFill>
                <a:latin typeface="Montserrat" pitchFamily="2" charset="77"/>
              </a:rPr>
              <a:t>worship-texts-and-resources/common-worship</a:t>
            </a:r>
          </a:p>
        </p:txBody>
      </p:sp>
      <p:graphicFrame>
        <p:nvGraphicFramePr>
          <p:cNvPr id="28" name="Table 27">
            <a:extLst>
              <a:ext uri="{FF2B5EF4-FFF2-40B4-BE49-F238E27FC236}">
                <a16:creationId xmlns:a16="http://schemas.microsoft.com/office/drawing/2014/main" id="{E433D855-B84D-DC5D-A8FE-167138228B73}"/>
              </a:ext>
            </a:extLst>
          </p:cNvPr>
          <p:cNvGraphicFramePr>
            <a:graphicFrameLocks noGrp="1"/>
          </p:cNvGraphicFramePr>
          <p:nvPr>
            <p:extLst>
              <p:ext uri="{D42A27DB-BD31-4B8C-83A1-F6EECF244321}">
                <p14:modId xmlns:p14="http://schemas.microsoft.com/office/powerpoint/2010/main" val="2578230796"/>
              </p:ext>
            </p:extLst>
          </p:nvPr>
        </p:nvGraphicFramePr>
        <p:xfrm>
          <a:off x="1668123" y="3920400"/>
          <a:ext cx="10343349" cy="3600000"/>
        </p:xfrm>
        <a:graphic>
          <a:graphicData uri="http://schemas.openxmlformats.org/drawingml/2006/table">
            <a:tbl>
              <a:tblPr firstRow="1" bandRow="1">
                <a:tableStyleId>{5C22544A-7EE6-4342-B048-85BDC9FD1C3A}</a:tableStyleId>
              </a:tblPr>
              <a:tblGrid>
                <a:gridCol w="6710400">
                  <a:extLst>
                    <a:ext uri="{9D8B030D-6E8A-4147-A177-3AD203B41FA5}">
                      <a16:colId xmlns:a16="http://schemas.microsoft.com/office/drawing/2014/main" val="88551887"/>
                    </a:ext>
                  </a:extLst>
                </a:gridCol>
                <a:gridCol w="3632949">
                  <a:extLst>
                    <a:ext uri="{9D8B030D-6E8A-4147-A177-3AD203B41FA5}">
                      <a16:colId xmlns:a16="http://schemas.microsoft.com/office/drawing/2014/main" val="53570601"/>
                    </a:ext>
                  </a:extLst>
                </a:gridCol>
              </a:tblGrid>
              <a:tr h="90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i="1" dirty="0">
                          <a:solidFill>
                            <a:schemeClr val="bg1"/>
                          </a:solidFill>
                          <a:latin typeface="Montserrat" pitchFamily="2" charset="77"/>
                          <a:ea typeface="Now"/>
                          <a:cs typeface="Now"/>
                          <a:sym typeface="Now"/>
                        </a:rPr>
                        <a:t>The Book of Common Prayer </a:t>
                      </a:r>
                      <a:r>
                        <a:rPr lang="en-GB" sz="2400" b="0" i="0" dirty="0">
                          <a:solidFill>
                            <a:schemeClr val="bg1"/>
                          </a:solidFill>
                          <a:latin typeface="Montserrat" pitchFamily="2" charset="77"/>
                          <a:ea typeface="Now"/>
                          <a:cs typeface="Now"/>
                          <a:sym typeface="Now"/>
                        </a:rPr>
                        <a:t>1662</a:t>
                      </a:r>
                    </a:p>
                  </a:txBody>
                  <a:tcPr anchor="ctr">
                    <a:lnL w="12700" cap="flat" cmpd="sng" algn="ctr">
                      <a:solidFill>
                        <a:schemeClr val="accent4">
                          <a:lumMod val="60000"/>
                          <a:lumOff val="40000"/>
                        </a:schemeClr>
                      </a:solidFill>
                      <a:prstDash val="dot"/>
                      <a:round/>
                      <a:headEnd type="none" w="med" len="med"/>
                      <a:tailEnd type="none" w="med" len="med"/>
                    </a:lnL>
                    <a:lnR w="12700" cap="flat" cmpd="sng" algn="ctr">
                      <a:solidFill>
                        <a:schemeClr val="accent4">
                          <a:lumMod val="60000"/>
                          <a:lumOff val="40000"/>
                        </a:schemeClr>
                      </a:solidFill>
                      <a:prstDash val="dot"/>
                      <a:round/>
                      <a:headEnd type="none" w="med" len="med"/>
                      <a:tailEnd type="none" w="med" len="med"/>
                    </a:lnR>
                    <a:lnT w="12700" cap="flat" cmpd="sng" algn="ctr">
                      <a:solidFill>
                        <a:schemeClr val="accent4">
                          <a:lumMod val="60000"/>
                          <a:lumOff val="40000"/>
                        </a:schemeClr>
                      </a:solidFill>
                      <a:prstDash val="dot"/>
                      <a:round/>
                      <a:headEnd type="none" w="med" len="med"/>
                      <a:tailEnd type="none" w="med" len="med"/>
                    </a:lnT>
                    <a:lnB w="12700" cap="flat" cmpd="sng" algn="ctr">
                      <a:solidFill>
                        <a:schemeClr val="accent4">
                          <a:lumMod val="60000"/>
                          <a:lumOff val="40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kern="1200" dirty="0">
                          <a:solidFill>
                            <a:schemeClr val="bg1"/>
                          </a:solidFill>
                          <a:latin typeface="Montserrat" pitchFamily="2" charset="77"/>
                          <a:ea typeface="+mn-ea"/>
                          <a:cs typeface="+mn-cs"/>
                        </a:rPr>
                        <a:t>In service</a:t>
                      </a:r>
                      <a:endParaRPr lang="en-GB" sz="2400" b="0" dirty="0">
                        <a:solidFill>
                          <a:schemeClr val="bg1"/>
                        </a:solidFill>
                        <a:latin typeface="Montserrat" pitchFamily="2" charset="77"/>
                      </a:endParaRPr>
                    </a:p>
                  </a:txBody>
                  <a:tcPr anchor="ctr">
                    <a:lnL w="12700" cap="flat" cmpd="sng" algn="ctr">
                      <a:solidFill>
                        <a:schemeClr val="accent4">
                          <a:lumMod val="60000"/>
                          <a:lumOff val="40000"/>
                        </a:schemeClr>
                      </a:solidFill>
                      <a:prstDash val="dot"/>
                      <a:round/>
                      <a:headEnd type="none" w="med" len="med"/>
                      <a:tailEnd type="none" w="med" len="med"/>
                    </a:lnL>
                    <a:lnR w="12700" cap="flat" cmpd="sng" algn="ctr">
                      <a:solidFill>
                        <a:schemeClr val="accent4">
                          <a:lumMod val="60000"/>
                          <a:lumOff val="40000"/>
                        </a:schemeClr>
                      </a:solidFill>
                      <a:prstDash val="dot"/>
                      <a:round/>
                      <a:headEnd type="none" w="med" len="med"/>
                      <a:tailEnd type="none" w="med" len="med"/>
                    </a:lnR>
                    <a:lnT w="12700" cap="flat" cmpd="sng" algn="ctr">
                      <a:solidFill>
                        <a:schemeClr val="accent4">
                          <a:lumMod val="60000"/>
                          <a:lumOff val="40000"/>
                        </a:schemeClr>
                      </a:solidFill>
                      <a:prstDash val="dot"/>
                      <a:round/>
                      <a:headEnd type="none" w="med" len="med"/>
                      <a:tailEnd type="none" w="med" len="med"/>
                    </a:lnT>
                    <a:lnB w="12700" cap="flat" cmpd="sng" algn="ctr">
                      <a:solidFill>
                        <a:schemeClr val="accent4">
                          <a:lumMod val="60000"/>
                          <a:lumOff val="40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2857584"/>
                  </a:ext>
                </a:extLst>
              </a:tr>
              <a:tr h="90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i="1" dirty="0">
                          <a:solidFill>
                            <a:schemeClr val="bg1"/>
                          </a:solidFill>
                          <a:latin typeface="Montserrat" pitchFamily="2" charset="77"/>
                          <a:ea typeface="Now"/>
                          <a:cs typeface="Now"/>
                          <a:sym typeface="Now"/>
                        </a:rPr>
                        <a:t>Common Worship: Main Volume</a:t>
                      </a:r>
                    </a:p>
                  </a:txBody>
                  <a:tcPr anchor="ctr">
                    <a:lnL w="12700" cap="flat" cmpd="sng" algn="ctr">
                      <a:solidFill>
                        <a:schemeClr val="accent4">
                          <a:lumMod val="60000"/>
                          <a:lumOff val="40000"/>
                        </a:schemeClr>
                      </a:solidFill>
                      <a:prstDash val="dot"/>
                      <a:round/>
                      <a:headEnd type="none" w="med" len="med"/>
                      <a:tailEnd type="none" w="med" len="med"/>
                    </a:lnL>
                    <a:lnR w="12700" cap="flat" cmpd="sng" algn="ctr">
                      <a:solidFill>
                        <a:schemeClr val="accent4">
                          <a:lumMod val="60000"/>
                          <a:lumOff val="40000"/>
                        </a:schemeClr>
                      </a:solidFill>
                      <a:prstDash val="dot"/>
                      <a:round/>
                      <a:headEnd type="none" w="med" len="med"/>
                      <a:tailEnd type="none" w="med" len="med"/>
                    </a:lnR>
                    <a:lnT w="12700" cap="flat" cmpd="sng" algn="ctr">
                      <a:solidFill>
                        <a:schemeClr val="accent4">
                          <a:lumMod val="60000"/>
                          <a:lumOff val="40000"/>
                        </a:schemeClr>
                      </a:solidFill>
                      <a:prstDash val="dot"/>
                      <a:round/>
                      <a:headEnd type="none" w="med" len="med"/>
                      <a:tailEnd type="none" w="med" len="med"/>
                    </a:lnT>
                    <a:lnB w="12700" cap="flat" cmpd="sng" algn="ctr">
                      <a:solidFill>
                        <a:schemeClr val="accent4">
                          <a:lumMod val="60000"/>
                          <a:lumOff val="40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kern="1200" dirty="0">
                          <a:solidFill>
                            <a:schemeClr val="bg1"/>
                          </a:solidFill>
                          <a:latin typeface="Montserrat" pitchFamily="2" charset="77"/>
                          <a:ea typeface="+mn-ea"/>
                          <a:cs typeface="+mn-cs"/>
                        </a:rPr>
                        <a:t>281</a:t>
                      </a:r>
                    </a:p>
                  </a:txBody>
                  <a:tcPr anchor="ctr">
                    <a:lnL w="12700" cap="flat" cmpd="sng" algn="ctr">
                      <a:solidFill>
                        <a:schemeClr val="accent4">
                          <a:lumMod val="60000"/>
                          <a:lumOff val="40000"/>
                        </a:schemeClr>
                      </a:solidFill>
                      <a:prstDash val="dot"/>
                      <a:round/>
                      <a:headEnd type="none" w="med" len="med"/>
                      <a:tailEnd type="none" w="med" len="med"/>
                    </a:lnL>
                    <a:lnR w="12700" cap="flat" cmpd="sng" algn="ctr">
                      <a:solidFill>
                        <a:schemeClr val="accent4">
                          <a:lumMod val="60000"/>
                          <a:lumOff val="40000"/>
                        </a:schemeClr>
                      </a:solidFill>
                      <a:prstDash val="dot"/>
                      <a:round/>
                      <a:headEnd type="none" w="med" len="med"/>
                      <a:tailEnd type="none" w="med" len="med"/>
                    </a:lnR>
                    <a:lnT w="12700" cap="flat" cmpd="sng" algn="ctr">
                      <a:solidFill>
                        <a:schemeClr val="accent4">
                          <a:lumMod val="60000"/>
                          <a:lumOff val="40000"/>
                        </a:schemeClr>
                      </a:solidFill>
                      <a:prstDash val="dot"/>
                      <a:round/>
                      <a:headEnd type="none" w="med" len="med"/>
                      <a:tailEnd type="none" w="med" len="med"/>
                    </a:lnT>
                    <a:lnB w="12700" cap="flat" cmpd="sng" algn="ctr">
                      <a:solidFill>
                        <a:schemeClr val="accent4">
                          <a:lumMod val="60000"/>
                          <a:lumOff val="40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8404306"/>
                  </a:ext>
                </a:extLst>
              </a:tr>
              <a:tr h="90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i="1" dirty="0">
                          <a:solidFill>
                            <a:schemeClr val="bg1"/>
                          </a:solidFill>
                          <a:latin typeface="Montserrat" pitchFamily="2" charset="77"/>
                          <a:ea typeface="Now"/>
                          <a:cs typeface="Now"/>
                          <a:sym typeface="Now"/>
                        </a:rPr>
                        <a:t>Common Worship: Times and Seasons</a:t>
                      </a:r>
                    </a:p>
                  </a:txBody>
                  <a:tcPr anchor="ctr">
                    <a:lnL w="12700" cap="flat" cmpd="sng" algn="ctr">
                      <a:solidFill>
                        <a:schemeClr val="accent4">
                          <a:lumMod val="60000"/>
                          <a:lumOff val="40000"/>
                        </a:schemeClr>
                      </a:solidFill>
                      <a:prstDash val="dot"/>
                      <a:round/>
                      <a:headEnd type="none" w="med" len="med"/>
                      <a:tailEnd type="none" w="med" len="med"/>
                    </a:lnL>
                    <a:lnR w="12700" cap="flat" cmpd="sng" algn="ctr">
                      <a:solidFill>
                        <a:schemeClr val="accent4">
                          <a:lumMod val="60000"/>
                          <a:lumOff val="40000"/>
                        </a:schemeClr>
                      </a:solidFill>
                      <a:prstDash val="dot"/>
                      <a:round/>
                      <a:headEnd type="none" w="med" len="med"/>
                      <a:tailEnd type="none" w="med" len="med"/>
                    </a:lnR>
                    <a:lnT w="12700" cap="flat" cmpd="sng" algn="ctr">
                      <a:solidFill>
                        <a:schemeClr val="accent4">
                          <a:lumMod val="60000"/>
                          <a:lumOff val="40000"/>
                        </a:schemeClr>
                      </a:solidFill>
                      <a:prstDash val="dot"/>
                      <a:round/>
                      <a:headEnd type="none" w="med" len="med"/>
                      <a:tailEnd type="none" w="med" len="med"/>
                    </a:lnT>
                    <a:lnB w="12700" cap="flat" cmpd="sng" algn="ctr">
                      <a:solidFill>
                        <a:schemeClr val="accent4">
                          <a:lumMod val="60000"/>
                          <a:lumOff val="40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dirty="0">
                          <a:solidFill>
                            <a:schemeClr val="bg1"/>
                          </a:solidFill>
                          <a:latin typeface="Montserrat" pitchFamily="2" charset="77"/>
                        </a:rPr>
                        <a:t>Section H</a:t>
                      </a:r>
                    </a:p>
                  </a:txBody>
                  <a:tcPr anchor="ctr">
                    <a:lnL w="12700" cap="flat" cmpd="sng" algn="ctr">
                      <a:solidFill>
                        <a:schemeClr val="accent4">
                          <a:lumMod val="60000"/>
                          <a:lumOff val="40000"/>
                        </a:schemeClr>
                      </a:solidFill>
                      <a:prstDash val="dot"/>
                      <a:round/>
                      <a:headEnd type="none" w="med" len="med"/>
                      <a:tailEnd type="none" w="med" len="med"/>
                    </a:lnL>
                    <a:lnR w="12700" cap="flat" cmpd="sng" algn="ctr">
                      <a:solidFill>
                        <a:schemeClr val="accent4">
                          <a:lumMod val="60000"/>
                          <a:lumOff val="40000"/>
                        </a:schemeClr>
                      </a:solidFill>
                      <a:prstDash val="dot"/>
                      <a:round/>
                      <a:headEnd type="none" w="med" len="med"/>
                      <a:tailEnd type="none" w="med" len="med"/>
                    </a:lnR>
                    <a:lnT w="12700" cap="flat" cmpd="sng" algn="ctr">
                      <a:solidFill>
                        <a:schemeClr val="accent4">
                          <a:lumMod val="60000"/>
                          <a:lumOff val="40000"/>
                        </a:schemeClr>
                      </a:solidFill>
                      <a:prstDash val="dot"/>
                      <a:round/>
                      <a:headEnd type="none" w="med" len="med"/>
                      <a:tailEnd type="none" w="med" len="med"/>
                    </a:lnT>
                    <a:lnB w="12700" cap="flat" cmpd="sng" algn="ctr">
                      <a:solidFill>
                        <a:schemeClr val="accent4">
                          <a:lumMod val="60000"/>
                          <a:lumOff val="40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6994872"/>
                  </a:ext>
                </a:extLst>
              </a:tr>
              <a:tr h="90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i="1" dirty="0">
                          <a:solidFill>
                            <a:schemeClr val="bg1"/>
                          </a:solidFill>
                          <a:latin typeface="Montserrat" pitchFamily="2" charset="77"/>
                          <a:ea typeface="Now"/>
                          <a:cs typeface="Now"/>
                          <a:sym typeface="Now"/>
                        </a:rPr>
                        <a:t>New Patterns for Worship</a:t>
                      </a:r>
                    </a:p>
                  </a:txBody>
                  <a:tcPr anchor="ctr">
                    <a:lnL w="12700" cap="flat" cmpd="sng" algn="ctr">
                      <a:solidFill>
                        <a:schemeClr val="accent4">
                          <a:lumMod val="60000"/>
                          <a:lumOff val="40000"/>
                        </a:schemeClr>
                      </a:solidFill>
                      <a:prstDash val="dot"/>
                      <a:round/>
                      <a:headEnd type="none" w="med" len="med"/>
                      <a:tailEnd type="none" w="med" len="med"/>
                    </a:lnL>
                    <a:lnR w="12700" cap="flat" cmpd="sng" algn="ctr">
                      <a:solidFill>
                        <a:schemeClr val="accent4">
                          <a:lumMod val="60000"/>
                          <a:lumOff val="40000"/>
                        </a:schemeClr>
                      </a:solidFill>
                      <a:prstDash val="dot"/>
                      <a:round/>
                      <a:headEnd type="none" w="med" len="med"/>
                      <a:tailEnd type="none" w="med" len="med"/>
                    </a:lnR>
                    <a:lnT w="12700" cap="flat" cmpd="sng" algn="ctr">
                      <a:solidFill>
                        <a:schemeClr val="accent4">
                          <a:lumMod val="60000"/>
                          <a:lumOff val="40000"/>
                        </a:schemeClr>
                      </a:solidFill>
                      <a:prstDash val="dot"/>
                      <a:round/>
                      <a:headEnd type="none" w="med" len="med"/>
                      <a:tailEnd type="none" w="med" len="med"/>
                    </a:lnT>
                    <a:lnB w="12700" cap="flat" cmpd="sng" algn="ctr">
                      <a:solidFill>
                        <a:schemeClr val="accent4">
                          <a:lumMod val="60000"/>
                          <a:lumOff val="40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dirty="0">
                          <a:solidFill>
                            <a:schemeClr val="bg1"/>
                          </a:solidFill>
                          <a:latin typeface="Montserrat" pitchFamily="2" charset="77"/>
                        </a:rPr>
                        <a:t>170</a:t>
                      </a:r>
                    </a:p>
                  </a:txBody>
                  <a:tcPr anchor="ctr">
                    <a:lnL w="12700" cap="flat" cmpd="sng" algn="ctr">
                      <a:solidFill>
                        <a:schemeClr val="accent4">
                          <a:lumMod val="60000"/>
                          <a:lumOff val="40000"/>
                        </a:schemeClr>
                      </a:solidFill>
                      <a:prstDash val="dot"/>
                      <a:round/>
                      <a:headEnd type="none" w="med" len="med"/>
                      <a:tailEnd type="none" w="med" len="med"/>
                    </a:lnL>
                    <a:lnR w="12700" cap="flat" cmpd="sng" algn="ctr">
                      <a:solidFill>
                        <a:schemeClr val="accent4">
                          <a:lumMod val="60000"/>
                          <a:lumOff val="40000"/>
                        </a:schemeClr>
                      </a:solidFill>
                      <a:prstDash val="dot"/>
                      <a:round/>
                      <a:headEnd type="none" w="med" len="med"/>
                      <a:tailEnd type="none" w="med" len="med"/>
                    </a:lnR>
                    <a:lnT w="12700" cap="flat" cmpd="sng" algn="ctr">
                      <a:solidFill>
                        <a:schemeClr val="accent4">
                          <a:lumMod val="60000"/>
                          <a:lumOff val="40000"/>
                        </a:schemeClr>
                      </a:solidFill>
                      <a:prstDash val="dot"/>
                      <a:round/>
                      <a:headEnd type="none" w="med" len="med"/>
                      <a:tailEnd type="none" w="med" len="med"/>
                    </a:lnT>
                    <a:lnB w="12700" cap="flat" cmpd="sng" algn="ctr">
                      <a:solidFill>
                        <a:schemeClr val="accent4">
                          <a:lumMod val="60000"/>
                          <a:lumOff val="40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2555241"/>
                  </a:ext>
                </a:extLst>
              </a:tr>
            </a:tbl>
          </a:graphicData>
        </a:graphic>
      </p:graphicFrame>
      <p:sp>
        <p:nvSpPr>
          <p:cNvPr id="30" name="TextBox 29">
            <a:extLst>
              <a:ext uri="{FF2B5EF4-FFF2-40B4-BE49-F238E27FC236}">
                <a16:creationId xmlns:a16="http://schemas.microsoft.com/office/drawing/2014/main" id="{E5DC8E38-EF32-00B0-0732-EA6970F37225}"/>
              </a:ext>
            </a:extLst>
          </p:cNvPr>
          <p:cNvSpPr txBox="1"/>
          <p:nvPr/>
        </p:nvSpPr>
        <p:spPr>
          <a:xfrm>
            <a:off x="1661676" y="2872425"/>
            <a:ext cx="11907673" cy="646331"/>
          </a:xfrm>
          <a:prstGeom prst="rect">
            <a:avLst/>
          </a:prstGeom>
          <a:noFill/>
        </p:spPr>
        <p:txBody>
          <a:bodyPr wrap="square" rtlCol="0">
            <a:spAutoFit/>
          </a:bodyPr>
          <a:lstStyle/>
          <a:p>
            <a:r>
              <a:rPr lang="en-GB" sz="3600" dirty="0">
                <a:solidFill>
                  <a:schemeClr val="bg1"/>
                </a:solidFill>
                <a:latin typeface="Montserrat" pitchFamily="2" charset="77"/>
              </a:rPr>
              <a:t>Holy Communion</a:t>
            </a:r>
          </a:p>
        </p:txBody>
      </p:sp>
    </p:spTree>
    <p:extLst>
      <p:ext uri="{BB962C8B-B14F-4D97-AF65-F5344CB8AC3E}">
        <p14:creationId xmlns:p14="http://schemas.microsoft.com/office/powerpoint/2010/main" val="40086517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710C3-2D29-AF8E-A0F4-902BA2B00B5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4517DDC-F230-4FDC-B0F3-52C5CA5B1D63}"/>
              </a:ext>
            </a:extLst>
          </p:cNvPr>
          <p:cNvSpPr/>
          <p:nvPr/>
        </p:nvSpPr>
        <p:spPr>
          <a:xfrm>
            <a:off x="6626" y="0"/>
            <a:ext cx="18288000" cy="10287000"/>
          </a:xfrm>
          <a:prstGeom prst="rect">
            <a:avLst/>
          </a:prstGeom>
          <a:solidFill>
            <a:srgbClr val="47425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7">
            <a:extLst>
              <a:ext uri="{FF2B5EF4-FFF2-40B4-BE49-F238E27FC236}">
                <a16:creationId xmlns:a16="http://schemas.microsoft.com/office/drawing/2014/main" id="{08F66CA6-04BE-5F24-11A4-11B1E4A982D7}"/>
              </a:ext>
            </a:extLst>
          </p:cNvPr>
          <p:cNvSpPr/>
          <p:nvPr/>
        </p:nvSpPr>
        <p:spPr>
          <a:xfrm>
            <a:off x="14632843" y="6536616"/>
            <a:ext cx="3655158" cy="3750384"/>
          </a:xfrm>
          <a:custGeom>
            <a:avLst/>
            <a:gdLst/>
            <a:ahLst/>
            <a:cxnLst/>
            <a:rect l="l" t="t" r="r" b="b"/>
            <a:pathLst>
              <a:path w="5252915" h="5443368">
                <a:moveTo>
                  <a:pt x="0" y="0"/>
                </a:moveTo>
                <a:lnTo>
                  <a:pt x="5252916" y="0"/>
                </a:lnTo>
                <a:lnTo>
                  <a:pt x="5252916" y="5443368"/>
                </a:lnTo>
                <a:lnTo>
                  <a:pt x="0" y="5443368"/>
                </a:lnTo>
                <a:lnTo>
                  <a:pt x="0" y="0"/>
                </a:lnTo>
                <a:close/>
              </a:path>
            </a:pathLst>
          </a:custGeom>
          <a:blipFill>
            <a:blip r:embed="rId2"/>
            <a:stretch>
              <a:fillRect r="-275042" b="-45142"/>
            </a:stretch>
          </a:blipFill>
        </p:spPr>
        <p:txBody>
          <a:bodyPr/>
          <a:lstStyle/>
          <a:p>
            <a:endParaRPr lang="en-US"/>
          </a:p>
        </p:txBody>
      </p:sp>
      <p:sp>
        <p:nvSpPr>
          <p:cNvPr id="3" name="AutoShape 2">
            <a:extLst>
              <a:ext uri="{FF2B5EF4-FFF2-40B4-BE49-F238E27FC236}">
                <a16:creationId xmlns:a16="http://schemas.microsoft.com/office/drawing/2014/main" id="{D26E138B-186F-86F4-7EEF-4B2929F60F70}"/>
              </a:ext>
            </a:extLst>
          </p:cNvPr>
          <p:cNvSpPr/>
          <p:nvPr/>
        </p:nvSpPr>
        <p:spPr>
          <a:xfrm flipV="1">
            <a:off x="1942764" y="1028700"/>
            <a:ext cx="0" cy="1620000"/>
          </a:xfrm>
          <a:prstGeom prst="line">
            <a:avLst/>
          </a:prstGeom>
          <a:ln w="66675" cap="rnd">
            <a:solidFill>
              <a:srgbClr val="D1A05D"/>
            </a:solidFill>
            <a:prstDash val="sysDot"/>
            <a:headEnd type="none" w="sm" len="sm"/>
            <a:tailEnd type="none" w="sm" len="sm"/>
          </a:ln>
        </p:spPr>
        <p:txBody>
          <a:bodyPr/>
          <a:lstStyle/>
          <a:p>
            <a:endParaRPr lang="en-GB"/>
          </a:p>
        </p:txBody>
      </p:sp>
      <p:grpSp>
        <p:nvGrpSpPr>
          <p:cNvPr id="17" name="Group 5">
            <a:extLst>
              <a:ext uri="{FF2B5EF4-FFF2-40B4-BE49-F238E27FC236}">
                <a16:creationId xmlns:a16="http://schemas.microsoft.com/office/drawing/2014/main" id="{3E33E01D-E9D7-2CF7-F415-B98E6F76105F}"/>
              </a:ext>
            </a:extLst>
          </p:cNvPr>
          <p:cNvGrpSpPr/>
          <p:nvPr/>
        </p:nvGrpSpPr>
        <p:grpSpPr>
          <a:xfrm>
            <a:off x="1598990" y="1497293"/>
            <a:ext cx="687549" cy="687549"/>
            <a:chOff x="0" y="0"/>
            <a:chExt cx="812800" cy="812800"/>
          </a:xfrm>
        </p:grpSpPr>
        <p:sp>
          <p:nvSpPr>
            <p:cNvPr id="18" name="Freeform 6">
              <a:extLst>
                <a:ext uri="{FF2B5EF4-FFF2-40B4-BE49-F238E27FC236}">
                  <a16:creationId xmlns:a16="http://schemas.microsoft.com/office/drawing/2014/main" id="{F4BF570F-4A2A-5AA3-9728-C462269AA7A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6CA65"/>
            </a:solidFill>
          </p:spPr>
          <p:txBody>
            <a:bodyPr/>
            <a:lstStyle/>
            <a:p>
              <a:endParaRPr lang="en-GB" dirty="0"/>
            </a:p>
          </p:txBody>
        </p:sp>
        <p:sp>
          <p:nvSpPr>
            <p:cNvPr id="19" name="TextBox 7">
              <a:extLst>
                <a:ext uri="{FF2B5EF4-FFF2-40B4-BE49-F238E27FC236}">
                  <a16:creationId xmlns:a16="http://schemas.microsoft.com/office/drawing/2014/main" id="{2B4A2FA5-C754-D11E-4E8E-8084245EF599}"/>
                </a:ext>
              </a:extLst>
            </p:cNvPr>
            <p:cNvSpPr txBox="1"/>
            <p:nvPr/>
          </p:nvSpPr>
          <p:spPr>
            <a:xfrm>
              <a:off x="76200" y="76200"/>
              <a:ext cx="660400" cy="660400"/>
            </a:xfrm>
            <a:prstGeom prst="rect">
              <a:avLst/>
            </a:prstGeom>
          </p:spPr>
          <p:txBody>
            <a:bodyPr lIns="42554" tIns="42554" rIns="42554" bIns="42554" rtlCol="0" anchor="ctr"/>
            <a:lstStyle/>
            <a:p>
              <a:pPr algn="ctr">
                <a:lnSpc>
                  <a:spcPts val="1680"/>
                </a:lnSpc>
              </a:pPr>
              <a:endParaRPr/>
            </a:p>
          </p:txBody>
        </p:sp>
      </p:grpSp>
      <p:sp>
        <p:nvSpPr>
          <p:cNvPr id="20" name="TextBox 8">
            <a:extLst>
              <a:ext uri="{FF2B5EF4-FFF2-40B4-BE49-F238E27FC236}">
                <a16:creationId xmlns:a16="http://schemas.microsoft.com/office/drawing/2014/main" id="{271C5CAD-7242-30A6-25AD-A2CD14AA9B57}"/>
              </a:ext>
            </a:extLst>
          </p:cNvPr>
          <p:cNvSpPr txBox="1"/>
          <p:nvPr/>
        </p:nvSpPr>
        <p:spPr>
          <a:xfrm>
            <a:off x="3276600" y="1433332"/>
            <a:ext cx="12338603" cy="810735"/>
          </a:xfrm>
          <a:prstGeom prst="rect">
            <a:avLst/>
          </a:prstGeom>
        </p:spPr>
        <p:txBody>
          <a:bodyPr lIns="0" tIns="0" rIns="0" bIns="0" rtlCol="0" anchor="t">
            <a:spAutoFit/>
          </a:bodyPr>
          <a:lstStyle/>
          <a:p>
            <a:pPr marL="0" lvl="0" indent="0" algn="l">
              <a:lnSpc>
                <a:spcPts val="6283"/>
              </a:lnSpc>
              <a:spcBef>
                <a:spcPct val="0"/>
              </a:spcBef>
            </a:pPr>
            <a:r>
              <a:rPr lang="en-US" sz="5324" spc="532" dirty="0">
                <a:solidFill>
                  <a:srgbClr val="FFFFFF"/>
                </a:solidFill>
                <a:latin typeface="Montserrat" pitchFamily="2" charset="77"/>
                <a:ea typeface="Playlist Script"/>
                <a:cs typeface="Playlist Script"/>
                <a:sym typeface="Playlist Script"/>
              </a:rPr>
              <a:t>Resources for intercessions </a:t>
            </a:r>
          </a:p>
        </p:txBody>
      </p:sp>
      <p:graphicFrame>
        <p:nvGraphicFramePr>
          <p:cNvPr id="28" name="Table 27">
            <a:extLst>
              <a:ext uri="{FF2B5EF4-FFF2-40B4-BE49-F238E27FC236}">
                <a16:creationId xmlns:a16="http://schemas.microsoft.com/office/drawing/2014/main" id="{FAA966BC-1912-7A70-C271-CAE34DD38710}"/>
              </a:ext>
            </a:extLst>
          </p:cNvPr>
          <p:cNvGraphicFramePr>
            <a:graphicFrameLocks noGrp="1"/>
          </p:cNvGraphicFramePr>
          <p:nvPr>
            <p:extLst>
              <p:ext uri="{D42A27DB-BD31-4B8C-83A1-F6EECF244321}">
                <p14:modId xmlns:p14="http://schemas.microsoft.com/office/powerpoint/2010/main" val="1359831807"/>
              </p:ext>
            </p:extLst>
          </p:nvPr>
        </p:nvGraphicFramePr>
        <p:xfrm>
          <a:off x="1683078" y="3920400"/>
          <a:ext cx="12335126" cy="2700000"/>
        </p:xfrm>
        <a:graphic>
          <a:graphicData uri="http://schemas.openxmlformats.org/drawingml/2006/table">
            <a:tbl>
              <a:tblPr firstRow="1" bandRow="1">
                <a:tableStyleId>{5C22544A-7EE6-4342-B048-85BDC9FD1C3A}</a:tableStyleId>
              </a:tblPr>
              <a:tblGrid>
                <a:gridCol w="6710400">
                  <a:extLst>
                    <a:ext uri="{9D8B030D-6E8A-4147-A177-3AD203B41FA5}">
                      <a16:colId xmlns:a16="http://schemas.microsoft.com/office/drawing/2014/main" val="88551887"/>
                    </a:ext>
                  </a:extLst>
                </a:gridCol>
                <a:gridCol w="5624726">
                  <a:extLst>
                    <a:ext uri="{9D8B030D-6E8A-4147-A177-3AD203B41FA5}">
                      <a16:colId xmlns:a16="http://schemas.microsoft.com/office/drawing/2014/main" val="53570601"/>
                    </a:ext>
                  </a:extLst>
                </a:gridCol>
              </a:tblGrid>
              <a:tr h="90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i="1" dirty="0">
                          <a:solidFill>
                            <a:schemeClr val="bg1"/>
                          </a:solidFill>
                          <a:latin typeface="Montserrat" pitchFamily="2" charset="77"/>
                          <a:ea typeface="Now"/>
                          <a:cs typeface="Now"/>
                          <a:sym typeface="Now"/>
                        </a:rPr>
                        <a:t>The Book of Common Prayer </a:t>
                      </a:r>
                      <a:r>
                        <a:rPr lang="en-GB" sz="2400" b="0" i="0" dirty="0">
                          <a:solidFill>
                            <a:schemeClr val="bg1"/>
                          </a:solidFill>
                          <a:latin typeface="Montserrat" pitchFamily="2" charset="77"/>
                          <a:ea typeface="Now"/>
                          <a:cs typeface="Now"/>
                          <a:sym typeface="Now"/>
                        </a:rPr>
                        <a:t>1662</a:t>
                      </a:r>
                    </a:p>
                  </a:txBody>
                  <a:tcPr anchor="ctr">
                    <a:lnL w="12700" cap="flat" cmpd="sng" algn="ctr">
                      <a:solidFill>
                        <a:schemeClr val="accent4">
                          <a:lumMod val="60000"/>
                          <a:lumOff val="40000"/>
                        </a:schemeClr>
                      </a:solidFill>
                      <a:prstDash val="dot"/>
                      <a:round/>
                      <a:headEnd type="none" w="med" len="med"/>
                      <a:tailEnd type="none" w="med" len="med"/>
                    </a:lnL>
                    <a:lnR w="12700" cap="flat" cmpd="sng" algn="ctr">
                      <a:solidFill>
                        <a:schemeClr val="accent4">
                          <a:lumMod val="60000"/>
                          <a:lumOff val="40000"/>
                        </a:schemeClr>
                      </a:solidFill>
                      <a:prstDash val="dot"/>
                      <a:round/>
                      <a:headEnd type="none" w="med" len="med"/>
                      <a:tailEnd type="none" w="med" len="med"/>
                    </a:lnR>
                    <a:lnT w="12700" cap="flat" cmpd="sng" algn="ctr">
                      <a:solidFill>
                        <a:schemeClr val="accent4">
                          <a:lumMod val="60000"/>
                          <a:lumOff val="40000"/>
                        </a:schemeClr>
                      </a:solidFill>
                      <a:prstDash val="dot"/>
                      <a:round/>
                      <a:headEnd type="none" w="med" len="med"/>
                      <a:tailEnd type="none" w="med" len="med"/>
                    </a:lnT>
                    <a:lnB w="12700" cap="flat" cmpd="sng" algn="ctr">
                      <a:solidFill>
                        <a:schemeClr val="accent4">
                          <a:lumMod val="60000"/>
                          <a:lumOff val="40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kern="1200" dirty="0">
                          <a:solidFill>
                            <a:schemeClr val="bg1"/>
                          </a:solidFill>
                          <a:latin typeface="Montserrat" pitchFamily="2" charset="77"/>
                          <a:ea typeface="+mn-ea"/>
                          <a:cs typeface="+mn-cs"/>
                        </a:rPr>
                        <a:t>Before Holy Communion</a:t>
                      </a:r>
                    </a:p>
                  </a:txBody>
                  <a:tcPr anchor="ctr">
                    <a:lnL w="12700" cap="flat" cmpd="sng" algn="ctr">
                      <a:solidFill>
                        <a:schemeClr val="accent4">
                          <a:lumMod val="60000"/>
                          <a:lumOff val="40000"/>
                        </a:schemeClr>
                      </a:solidFill>
                      <a:prstDash val="dot"/>
                      <a:round/>
                      <a:headEnd type="none" w="med" len="med"/>
                      <a:tailEnd type="none" w="med" len="med"/>
                    </a:lnL>
                    <a:lnR w="12700" cap="flat" cmpd="sng" algn="ctr">
                      <a:solidFill>
                        <a:schemeClr val="accent4">
                          <a:lumMod val="60000"/>
                          <a:lumOff val="40000"/>
                        </a:schemeClr>
                      </a:solidFill>
                      <a:prstDash val="dot"/>
                      <a:round/>
                      <a:headEnd type="none" w="med" len="med"/>
                      <a:tailEnd type="none" w="med" len="med"/>
                    </a:lnR>
                    <a:lnT w="12700" cap="flat" cmpd="sng" algn="ctr">
                      <a:solidFill>
                        <a:schemeClr val="accent4">
                          <a:lumMod val="60000"/>
                          <a:lumOff val="40000"/>
                        </a:schemeClr>
                      </a:solidFill>
                      <a:prstDash val="dot"/>
                      <a:round/>
                      <a:headEnd type="none" w="med" len="med"/>
                      <a:tailEnd type="none" w="med" len="med"/>
                    </a:lnT>
                    <a:lnB w="12700" cap="flat" cmpd="sng" algn="ctr">
                      <a:solidFill>
                        <a:schemeClr val="accent4">
                          <a:lumMod val="60000"/>
                          <a:lumOff val="40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2857584"/>
                  </a:ext>
                </a:extLst>
              </a:tr>
              <a:tr h="90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i="1" dirty="0">
                          <a:solidFill>
                            <a:schemeClr val="bg1"/>
                          </a:solidFill>
                          <a:latin typeface="Montserrat" pitchFamily="2" charset="77"/>
                          <a:ea typeface="Now"/>
                          <a:cs typeface="Now"/>
                          <a:sym typeface="Now"/>
                        </a:rPr>
                        <a:t>Common Worship: Main Volume</a:t>
                      </a:r>
                    </a:p>
                  </a:txBody>
                  <a:tcPr anchor="ctr">
                    <a:lnL w="12700" cap="flat" cmpd="sng" algn="ctr">
                      <a:solidFill>
                        <a:schemeClr val="accent4">
                          <a:lumMod val="60000"/>
                          <a:lumOff val="40000"/>
                        </a:schemeClr>
                      </a:solidFill>
                      <a:prstDash val="dot"/>
                      <a:round/>
                      <a:headEnd type="none" w="med" len="med"/>
                      <a:tailEnd type="none" w="med" len="med"/>
                    </a:lnL>
                    <a:lnR w="12700" cap="flat" cmpd="sng" algn="ctr">
                      <a:solidFill>
                        <a:schemeClr val="accent4">
                          <a:lumMod val="60000"/>
                          <a:lumOff val="40000"/>
                        </a:schemeClr>
                      </a:solidFill>
                      <a:prstDash val="dot"/>
                      <a:round/>
                      <a:headEnd type="none" w="med" len="med"/>
                      <a:tailEnd type="none" w="med" len="med"/>
                    </a:lnR>
                    <a:lnT w="12700" cap="flat" cmpd="sng" algn="ctr">
                      <a:solidFill>
                        <a:schemeClr val="accent4">
                          <a:lumMod val="60000"/>
                          <a:lumOff val="40000"/>
                        </a:schemeClr>
                      </a:solidFill>
                      <a:prstDash val="dot"/>
                      <a:round/>
                      <a:headEnd type="none" w="med" len="med"/>
                      <a:tailEnd type="none" w="med" len="med"/>
                    </a:lnT>
                    <a:lnB w="12700" cap="flat" cmpd="sng" algn="ctr">
                      <a:solidFill>
                        <a:schemeClr val="accent4">
                          <a:lumMod val="60000"/>
                          <a:lumOff val="40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kern="1200" dirty="0">
                          <a:solidFill>
                            <a:schemeClr val="bg1"/>
                          </a:solidFill>
                          <a:latin typeface="Montserrat" pitchFamily="2" charset="77"/>
                          <a:ea typeface="+mn-ea"/>
                          <a:cs typeface="+mn-cs"/>
                        </a:rPr>
                        <a:t>375, 448</a:t>
                      </a:r>
                    </a:p>
                  </a:txBody>
                  <a:tcPr anchor="ctr">
                    <a:lnL w="12700" cap="flat" cmpd="sng" algn="ctr">
                      <a:solidFill>
                        <a:schemeClr val="accent4">
                          <a:lumMod val="60000"/>
                          <a:lumOff val="40000"/>
                        </a:schemeClr>
                      </a:solidFill>
                      <a:prstDash val="dot"/>
                      <a:round/>
                      <a:headEnd type="none" w="med" len="med"/>
                      <a:tailEnd type="none" w="med" len="med"/>
                    </a:lnL>
                    <a:lnR w="12700" cap="flat" cmpd="sng" algn="ctr">
                      <a:solidFill>
                        <a:schemeClr val="accent4">
                          <a:lumMod val="60000"/>
                          <a:lumOff val="40000"/>
                        </a:schemeClr>
                      </a:solidFill>
                      <a:prstDash val="dot"/>
                      <a:round/>
                      <a:headEnd type="none" w="med" len="med"/>
                      <a:tailEnd type="none" w="med" len="med"/>
                    </a:lnR>
                    <a:lnT w="12700" cap="flat" cmpd="sng" algn="ctr">
                      <a:solidFill>
                        <a:schemeClr val="accent4">
                          <a:lumMod val="60000"/>
                          <a:lumOff val="40000"/>
                        </a:schemeClr>
                      </a:solidFill>
                      <a:prstDash val="dot"/>
                      <a:round/>
                      <a:headEnd type="none" w="med" len="med"/>
                      <a:tailEnd type="none" w="med" len="med"/>
                    </a:lnT>
                    <a:lnB w="12700" cap="flat" cmpd="sng" algn="ctr">
                      <a:solidFill>
                        <a:schemeClr val="accent4">
                          <a:lumMod val="60000"/>
                          <a:lumOff val="40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8404306"/>
                  </a:ext>
                </a:extLst>
              </a:tr>
              <a:tr h="90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i="1" dirty="0">
                          <a:solidFill>
                            <a:schemeClr val="bg1"/>
                          </a:solidFill>
                          <a:latin typeface="Montserrat" pitchFamily="2" charset="77"/>
                          <a:ea typeface="Now"/>
                          <a:cs typeface="Now"/>
                          <a:sym typeface="Now"/>
                        </a:rPr>
                        <a:t>Common Worship: Daily Prayer </a:t>
                      </a:r>
                    </a:p>
                  </a:txBody>
                  <a:tcPr anchor="ctr">
                    <a:lnL w="12700" cap="flat" cmpd="sng" algn="ctr">
                      <a:solidFill>
                        <a:schemeClr val="accent4">
                          <a:lumMod val="60000"/>
                          <a:lumOff val="40000"/>
                        </a:schemeClr>
                      </a:solidFill>
                      <a:prstDash val="dot"/>
                      <a:round/>
                      <a:headEnd type="none" w="med" len="med"/>
                      <a:tailEnd type="none" w="med" len="med"/>
                    </a:lnL>
                    <a:lnR w="12700" cap="flat" cmpd="sng" algn="ctr">
                      <a:solidFill>
                        <a:schemeClr val="accent4">
                          <a:lumMod val="60000"/>
                          <a:lumOff val="40000"/>
                        </a:schemeClr>
                      </a:solidFill>
                      <a:prstDash val="dot"/>
                      <a:round/>
                      <a:headEnd type="none" w="med" len="med"/>
                      <a:tailEnd type="none" w="med" len="med"/>
                    </a:lnR>
                    <a:lnT w="12700" cap="flat" cmpd="sng" algn="ctr">
                      <a:solidFill>
                        <a:schemeClr val="accent4">
                          <a:lumMod val="60000"/>
                          <a:lumOff val="40000"/>
                        </a:schemeClr>
                      </a:solidFill>
                      <a:prstDash val="dot"/>
                      <a:round/>
                      <a:headEnd type="none" w="med" len="med"/>
                      <a:tailEnd type="none" w="med" len="med"/>
                    </a:lnT>
                    <a:lnB w="12700" cap="flat" cmpd="sng" algn="ctr">
                      <a:solidFill>
                        <a:schemeClr val="accent4">
                          <a:lumMod val="60000"/>
                          <a:lumOff val="40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dirty="0">
                        <a:solidFill>
                          <a:schemeClr val="bg1"/>
                        </a:solidFill>
                        <a:latin typeface="Montserrat" pitchFamily="2" charset="77"/>
                      </a:endParaRPr>
                    </a:p>
                  </a:txBody>
                  <a:tcPr anchor="ctr">
                    <a:lnL w="12700" cap="flat" cmpd="sng" algn="ctr">
                      <a:solidFill>
                        <a:schemeClr val="accent4">
                          <a:lumMod val="60000"/>
                          <a:lumOff val="40000"/>
                        </a:schemeClr>
                      </a:solidFill>
                      <a:prstDash val="dot"/>
                      <a:round/>
                      <a:headEnd type="none" w="med" len="med"/>
                      <a:tailEnd type="none" w="med" len="med"/>
                    </a:lnL>
                    <a:lnR w="12700" cap="flat" cmpd="sng" algn="ctr">
                      <a:solidFill>
                        <a:schemeClr val="accent4">
                          <a:lumMod val="60000"/>
                          <a:lumOff val="40000"/>
                        </a:schemeClr>
                      </a:solidFill>
                      <a:prstDash val="dot"/>
                      <a:round/>
                      <a:headEnd type="none" w="med" len="med"/>
                      <a:tailEnd type="none" w="med" len="med"/>
                    </a:lnR>
                    <a:lnT w="12700" cap="flat" cmpd="sng" algn="ctr">
                      <a:solidFill>
                        <a:schemeClr val="accent4">
                          <a:lumMod val="60000"/>
                          <a:lumOff val="40000"/>
                        </a:schemeClr>
                      </a:solidFill>
                      <a:prstDash val="dot"/>
                      <a:round/>
                      <a:headEnd type="none" w="med" len="med"/>
                      <a:tailEnd type="none" w="med" len="med"/>
                    </a:lnT>
                    <a:lnB w="12700" cap="flat" cmpd="sng" algn="ctr">
                      <a:solidFill>
                        <a:schemeClr val="accent4">
                          <a:lumMod val="60000"/>
                          <a:lumOff val="40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205425"/>
                  </a:ext>
                </a:extLst>
              </a:tr>
            </a:tbl>
          </a:graphicData>
        </a:graphic>
      </p:graphicFrame>
      <p:sp>
        <p:nvSpPr>
          <p:cNvPr id="30" name="TextBox 29">
            <a:extLst>
              <a:ext uri="{FF2B5EF4-FFF2-40B4-BE49-F238E27FC236}">
                <a16:creationId xmlns:a16="http://schemas.microsoft.com/office/drawing/2014/main" id="{F4639BAC-F30D-EB20-5D08-5FEB65B898BE}"/>
              </a:ext>
            </a:extLst>
          </p:cNvPr>
          <p:cNvSpPr txBox="1"/>
          <p:nvPr/>
        </p:nvSpPr>
        <p:spPr>
          <a:xfrm>
            <a:off x="1663200" y="2872425"/>
            <a:ext cx="11907673" cy="646331"/>
          </a:xfrm>
          <a:prstGeom prst="rect">
            <a:avLst/>
          </a:prstGeom>
          <a:noFill/>
        </p:spPr>
        <p:txBody>
          <a:bodyPr wrap="square" rtlCol="0">
            <a:spAutoFit/>
          </a:bodyPr>
          <a:lstStyle/>
          <a:p>
            <a:r>
              <a:rPr lang="en-GB" sz="3600" dirty="0">
                <a:solidFill>
                  <a:schemeClr val="bg1"/>
                </a:solidFill>
                <a:latin typeface="Montserrat" pitchFamily="2" charset="77"/>
              </a:rPr>
              <a:t>Collects</a:t>
            </a:r>
          </a:p>
        </p:txBody>
      </p:sp>
      <p:sp>
        <p:nvSpPr>
          <p:cNvPr id="6" name="TextBox 5">
            <a:extLst>
              <a:ext uri="{FF2B5EF4-FFF2-40B4-BE49-F238E27FC236}">
                <a16:creationId xmlns:a16="http://schemas.microsoft.com/office/drawing/2014/main" id="{8AF1DC3F-A4D1-DC58-C50D-75115B5B988A}"/>
              </a:ext>
            </a:extLst>
          </p:cNvPr>
          <p:cNvSpPr txBox="1"/>
          <p:nvPr/>
        </p:nvSpPr>
        <p:spPr>
          <a:xfrm>
            <a:off x="1590130" y="8696223"/>
            <a:ext cx="13487400" cy="830997"/>
          </a:xfrm>
          <a:prstGeom prst="rect">
            <a:avLst/>
          </a:prstGeom>
          <a:noFill/>
        </p:spPr>
        <p:txBody>
          <a:bodyPr wrap="square">
            <a:spAutoFit/>
          </a:bodyPr>
          <a:lstStyle/>
          <a:p>
            <a:r>
              <a:rPr lang="en-GB" sz="2400" dirty="0">
                <a:solidFill>
                  <a:schemeClr val="bg1"/>
                </a:solidFill>
                <a:latin typeface="Montserrat" pitchFamily="2" charset="77"/>
              </a:rPr>
              <a:t>https://www.churchofengland.org/prayer-and-worship/</a:t>
            </a:r>
          </a:p>
          <a:p>
            <a:r>
              <a:rPr lang="en-GB" sz="2400" dirty="0">
                <a:solidFill>
                  <a:schemeClr val="bg1"/>
                </a:solidFill>
                <a:latin typeface="Montserrat" pitchFamily="2" charset="77"/>
              </a:rPr>
              <a:t>worship-texts-and-resources/common-worship</a:t>
            </a:r>
          </a:p>
        </p:txBody>
      </p:sp>
      <p:sp>
        <p:nvSpPr>
          <p:cNvPr id="8" name="TextBox 7">
            <a:extLst>
              <a:ext uri="{FF2B5EF4-FFF2-40B4-BE49-F238E27FC236}">
                <a16:creationId xmlns:a16="http://schemas.microsoft.com/office/drawing/2014/main" id="{1EFFF1D8-D107-D2AB-3078-765A61C0F888}"/>
              </a:ext>
            </a:extLst>
          </p:cNvPr>
          <p:cNvSpPr txBox="1"/>
          <p:nvPr/>
        </p:nvSpPr>
        <p:spPr>
          <a:xfrm>
            <a:off x="1683078" y="7124700"/>
            <a:ext cx="6241722" cy="461665"/>
          </a:xfrm>
          <a:prstGeom prst="rect">
            <a:avLst/>
          </a:prstGeom>
          <a:noFill/>
        </p:spPr>
        <p:txBody>
          <a:bodyPr wrap="square" rtlCol="0">
            <a:spAutoFit/>
          </a:bodyPr>
          <a:lstStyle/>
          <a:p>
            <a:r>
              <a:rPr lang="en-US" sz="2400" dirty="0">
                <a:solidFill>
                  <a:schemeClr val="bg1"/>
                </a:solidFill>
                <a:latin typeface="Montserrat" pitchFamily="2" charset="77"/>
              </a:rPr>
              <a:t>Or find them at </a:t>
            </a:r>
            <a:r>
              <a:rPr lang="en-US" sz="2400" dirty="0" err="1">
                <a:solidFill>
                  <a:schemeClr val="bg1"/>
                </a:solidFill>
                <a:latin typeface="Montserrat" pitchFamily="2" charset="77"/>
              </a:rPr>
              <a:t>almanac.oremus.org</a:t>
            </a:r>
            <a:endParaRPr lang="en-US" sz="2400" dirty="0">
              <a:solidFill>
                <a:schemeClr val="bg1"/>
              </a:solidFill>
              <a:latin typeface="Montserrat" pitchFamily="2" charset="77"/>
            </a:endParaRPr>
          </a:p>
        </p:txBody>
      </p:sp>
    </p:spTree>
    <p:extLst>
      <p:ext uri="{BB962C8B-B14F-4D97-AF65-F5344CB8AC3E}">
        <p14:creationId xmlns:p14="http://schemas.microsoft.com/office/powerpoint/2010/main" val="2485606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13D8CC-7A20-4561-7791-F6AF2336A53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113D00F-442F-004D-00F0-AE6C4BC4CDC7}"/>
              </a:ext>
            </a:extLst>
          </p:cNvPr>
          <p:cNvSpPr/>
          <p:nvPr/>
        </p:nvSpPr>
        <p:spPr>
          <a:xfrm>
            <a:off x="3313" y="13252"/>
            <a:ext cx="18288000" cy="10287000"/>
          </a:xfrm>
          <a:prstGeom prst="rect">
            <a:avLst/>
          </a:prstGeom>
          <a:solidFill>
            <a:srgbClr val="47425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7">
            <a:extLst>
              <a:ext uri="{FF2B5EF4-FFF2-40B4-BE49-F238E27FC236}">
                <a16:creationId xmlns:a16="http://schemas.microsoft.com/office/drawing/2014/main" id="{F41C959C-CB00-25F0-02C7-691AFEA47174}"/>
              </a:ext>
            </a:extLst>
          </p:cNvPr>
          <p:cNvSpPr/>
          <p:nvPr/>
        </p:nvSpPr>
        <p:spPr>
          <a:xfrm>
            <a:off x="14632843" y="6536616"/>
            <a:ext cx="3655158" cy="3750384"/>
          </a:xfrm>
          <a:custGeom>
            <a:avLst/>
            <a:gdLst/>
            <a:ahLst/>
            <a:cxnLst/>
            <a:rect l="l" t="t" r="r" b="b"/>
            <a:pathLst>
              <a:path w="5252915" h="5443368">
                <a:moveTo>
                  <a:pt x="0" y="0"/>
                </a:moveTo>
                <a:lnTo>
                  <a:pt x="5252916" y="0"/>
                </a:lnTo>
                <a:lnTo>
                  <a:pt x="5252916" y="5443368"/>
                </a:lnTo>
                <a:lnTo>
                  <a:pt x="0" y="5443368"/>
                </a:lnTo>
                <a:lnTo>
                  <a:pt x="0" y="0"/>
                </a:lnTo>
                <a:close/>
              </a:path>
            </a:pathLst>
          </a:custGeom>
          <a:blipFill>
            <a:blip r:embed="rId2"/>
            <a:stretch>
              <a:fillRect r="-275042" b="-45142"/>
            </a:stretch>
          </a:blipFill>
        </p:spPr>
        <p:txBody>
          <a:bodyPr/>
          <a:lstStyle/>
          <a:p>
            <a:endParaRPr lang="en-US"/>
          </a:p>
        </p:txBody>
      </p:sp>
      <p:sp>
        <p:nvSpPr>
          <p:cNvPr id="3" name="AutoShape 2">
            <a:extLst>
              <a:ext uri="{FF2B5EF4-FFF2-40B4-BE49-F238E27FC236}">
                <a16:creationId xmlns:a16="http://schemas.microsoft.com/office/drawing/2014/main" id="{B12DB5D6-35F7-142D-86F1-2BE08A8DB1BF}"/>
              </a:ext>
            </a:extLst>
          </p:cNvPr>
          <p:cNvSpPr/>
          <p:nvPr/>
        </p:nvSpPr>
        <p:spPr>
          <a:xfrm flipV="1">
            <a:off x="1942764" y="1028700"/>
            <a:ext cx="0" cy="1620000"/>
          </a:xfrm>
          <a:prstGeom prst="line">
            <a:avLst/>
          </a:prstGeom>
          <a:ln w="66675" cap="rnd">
            <a:solidFill>
              <a:srgbClr val="D1A05D"/>
            </a:solidFill>
            <a:prstDash val="sysDot"/>
            <a:headEnd type="none" w="sm" len="sm"/>
            <a:tailEnd type="none" w="sm" len="sm"/>
          </a:ln>
        </p:spPr>
        <p:txBody>
          <a:bodyPr/>
          <a:lstStyle/>
          <a:p>
            <a:endParaRPr lang="en-GB"/>
          </a:p>
        </p:txBody>
      </p:sp>
      <p:grpSp>
        <p:nvGrpSpPr>
          <p:cNvPr id="17" name="Group 5">
            <a:extLst>
              <a:ext uri="{FF2B5EF4-FFF2-40B4-BE49-F238E27FC236}">
                <a16:creationId xmlns:a16="http://schemas.microsoft.com/office/drawing/2014/main" id="{C3C27F44-9CCF-20FF-B3D2-85827E373CF6}"/>
              </a:ext>
            </a:extLst>
          </p:cNvPr>
          <p:cNvGrpSpPr/>
          <p:nvPr/>
        </p:nvGrpSpPr>
        <p:grpSpPr>
          <a:xfrm>
            <a:off x="1598990" y="1497293"/>
            <a:ext cx="687549" cy="687549"/>
            <a:chOff x="0" y="0"/>
            <a:chExt cx="812800" cy="812800"/>
          </a:xfrm>
        </p:grpSpPr>
        <p:sp>
          <p:nvSpPr>
            <p:cNvPr id="18" name="Freeform 6">
              <a:extLst>
                <a:ext uri="{FF2B5EF4-FFF2-40B4-BE49-F238E27FC236}">
                  <a16:creationId xmlns:a16="http://schemas.microsoft.com/office/drawing/2014/main" id="{02F367AE-3482-A4CA-829E-EE753E345DC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6CA65"/>
            </a:solidFill>
          </p:spPr>
          <p:txBody>
            <a:bodyPr/>
            <a:lstStyle/>
            <a:p>
              <a:endParaRPr lang="en-GB" dirty="0"/>
            </a:p>
          </p:txBody>
        </p:sp>
        <p:sp>
          <p:nvSpPr>
            <p:cNvPr id="19" name="TextBox 7">
              <a:extLst>
                <a:ext uri="{FF2B5EF4-FFF2-40B4-BE49-F238E27FC236}">
                  <a16:creationId xmlns:a16="http://schemas.microsoft.com/office/drawing/2014/main" id="{C9515CAD-F581-A805-8DA4-3FA72BA78460}"/>
                </a:ext>
              </a:extLst>
            </p:cNvPr>
            <p:cNvSpPr txBox="1"/>
            <p:nvPr/>
          </p:nvSpPr>
          <p:spPr>
            <a:xfrm>
              <a:off x="76200" y="76200"/>
              <a:ext cx="660400" cy="660400"/>
            </a:xfrm>
            <a:prstGeom prst="rect">
              <a:avLst/>
            </a:prstGeom>
          </p:spPr>
          <p:txBody>
            <a:bodyPr lIns="42554" tIns="42554" rIns="42554" bIns="42554" rtlCol="0" anchor="ctr"/>
            <a:lstStyle/>
            <a:p>
              <a:pPr algn="ctr">
                <a:lnSpc>
                  <a:spcPts val="1680"/>
                </a:lnSpc>
              </a:pPr>
              <a:endParaRPr/>
            </a:p>
          </p:txBody>
        </p:sp>
      </p:grpSp>
      <p:sp>
        <p:nvSpPr>
          <p:cNvPr id="20" name="TextBox 8">
            <a:extLst>
              <a:ext uri="{FF2B5EF4-FFF2-40B4-BE49-F238E27FC236}">
                <a16:creationId xmlns:a16="http://schemas.microsoft.com/office/drawing/2014/main" id="{3CBB0A6C-7F1E-4344-C1CB-DE4BB40725EB}"/>
              </a:ext>
            </a:extLst>
          </p:cNvPr>
          <p:cNvSpPr txBox="1"/>
          <p:nvPr/>
        </p:nvSpPr>
        <p:spPr>
          <a:xfrm>
            <a:off x="3276600" y="1433333"/>
            <a:ext cx="12338603" cy="810735"/>
          </a:xfrm>
          <a:prstGeom prst="rect">
            <a:avLst/>
          </a:prstGeom>
        </p:spPr>
        <p:txBody>
          <a:bodyPr lIns="0" tIns="0" rIns="0" bIns="0" rtlCol="0" anchor="t">
            <a:spAutoFit/>
          </a:bodyPr>
          <a:lstStyle/>
          <a:p>
            <a:pPr marL="0" lvl="0" indent="0" algn="l">
              <a:lnSpc>
                <a:spcPts val="6283"/>
              </a:lnSpc>
              <a:spcBef>
                <a:spcPct val="0"/>
              </a:spcBef>
            </a:pPr>
            <a:r>
              <a:rPr lang="en-US" sz="5324" spc="532" dirty="0">
                <a:solidFill>
                  <a:srgbClr val="FFFFFF"/>
                </a:solidFill>
                <a:latin typeface="Montserrat" pitchFamily="2" charset="77"/>
                <a:ea typeface="Playlist Script"/>
                <a:cs typeface="Playlist Script"/>
                <a:sym typeface="Playlist Script"/>
              </a:rPr>
              <a:t>Resources for intercessions </a:t>
            </a:r>
          </a:p>
        </p:txBody>
      </p:sp>
      <p:sp>
        <p:nvSpPr>
          <p:cNvPr id="22" name="TextBox 21">
            <a:extLst>
              <a:ext uri="{FF2B5EF4-FFF2-40B4-BE49-F238E27FC236}">
                <a16:creationId xmlns:a16="http://schemas.microsoft.com/office/drawing/2014/main" id="{8557B2DF-6EA3-1D91-A819-89F38CFF745D}"/>
              </a:ext>
            </a:extLst>
          </p:cNvPr>
          <p:cNvSpPr txBox="1"/>
          <p:nvPr/>
        </p:nvSpPr>
        <p:spPr>
          <a:xfrm>
            <a:off x="1598990" y="9211123"/>
            <a:ext cx="13487400" cy="830997"/>
          </a:xfrm>
          <a:prstGeom prst="rect">
            <a:avLst/>
          </a:prstGeom>
          <a:noFill/>
        </p:spPr>
        <p:txBody>
          <a:bodyPr wrap="square">
            <a:spAutoFit/>
          </a:bodyPr>
          <a:lstStyle/>
          <a:p>
            <a:r>
              <a:rPr lang="en-GB" sz="2400" dirty="0">
                <a:solidFill>
                  <a:schemeClr val="bg1"/>
                </a:solidFill>
                <a:latin typeface="Montserrat" pitchFamily="2" charset="77"/>
              </a:rPr>
              <a:t>https://www.churchofengland.org/prayer-and-worship/</a:t>
            </a:r>
          </a:p>
          <a:p>
            <a:r>
              <a:rPr lang="en-GB" sz="2400" dirty="0">
                <a:solidFill>
                  <a:schemeClr val="bg1"/>
                </a:solidFill>
                <a:latin typeface="Montserrat" pitchFamily="2" charset="77"/>
              </a:rPr>
              <a:t>worship-texts-and-resources/common-worship</a:t>
            </a:r>
          </a:p>
        </p:txBody>
      </p:sp>
      <p:graphicFrame>
        <p:nvGraphicFramePr>
          <p:cNvPr id="28" name="Table 27">
            <a:extLst>
              <a:ext uri="{FF2B5EF4-FFF2-40B4-BE49-F238E27FC236}">
                <a16:creationId xmlns:a16="http://schemas.microsoft.com/office/drawing/2014/main" id="{386906AD-7B95-61BC-F394-28213F90FC9F}"/>
              </a:ext>
            </a:extLst>
          </p:cNvPr>
          <p:cNvGraphicFramePr>
            <a:graphicFrameLocks noGrp="1"/>
          </p:cNvGraphicFramePr>
          <p:nvPr>
            <p:extLst>
              <p:ext uri="{D42A27DB-BD31-4B8C-83A1-F6EECF244321}">
                <p14:modId xmlns:p14="http://schemas.microsoft.com/office/powerpoint/2010/main" val="2872953516"/>
              </p:ext>
            </p:extLst>
          </p:nvPr>
        </p:nvGraphicFramePr>
        <p:xfrm>
          <a:off x="1663200" y="3664148"/>
          <a:ext cx="12335126" cy="5688720"/>
        </p:xfrm>
        <a:graphic>
          <a:graphicData uri="http://schemas.openxmlformats.org/drawingml/2006/table">
            <a:tbl>
              <a:tblPr firstRow="1" bandRow="1">
                <a:tableStyleId>{5C22544A-7EE6-4342-B048-85BDC9FD1C3A}</a:tableStyleId>
              </a:tblPr>
              <a:tblGrid>
                <a:gridCol w="6710400">
                  <a:extLst>
                    <a:ext uri="{9D8B030D-6E8A-4147-A177-3AD203B41FA5}">
                      <a16:colId xmlns:a16="http://schemas.microsoft.com/office/drawing/2014/main" val="88551887"/>
                    </a:ext>
                  </a:extLst>
                </a:gridCol>
                <a:gridCol w="5624726">
                  <a:extLst>
                    <a:ext uri="{9D8B030D-6E8A-4147-A177-3AD203B41FA5}">
                      <a16:colId xmlns:a16="http://schemas.microsoft.com/office/drawing/2014/main" val="53570601"/>
                    </a:ext>
                  </a:extLst>
                </a:gridCol>
              </a:tblGrid>
              <a:tr h="90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i="1" dirty="0">
                          <a:solidFill>
                            <a:schemeClr val="bg1"/>
                          </a:solidFill>
                          <a:latin typeface="Montserrat" pitchFamily="2" charset="77"/>
                          <a:ea typeface="Now"/>
                          <a:cs typeface="Now"/>
                          <a:sym typeface="Now"/>
                        </a:rPr>
                        <a:t>The Book of Common Prayer </a:t>
                      </a:r>
                      <a:r>
                        <a:rPr lang="en-GB" sz="2400" b="0" i="0" dirty="0">
                          <a:solidFill>
                            <a:schemeClr val="bg1"/>
                          </a:solidFill>
                          <a:latin typeface="Montserrat" pitchFamily="2" charset="77"/>
                          <a:ea typeface="Now"/>
                          <a:cs typeface="Now"/>
                          <a:sym typeface="Now"/>
                        </a:rPr>
                        <a:t>1662</a:t>
                      </a:r>
                    </a:p>
                  </a:txBody>
                  <a:tcPr anchor="ctr">
                    <a:lnL w="12700" cap="flat" cmpd="sng" algn="ctr">
                      <a:solidFill>
                        <a:schemeClr val="accent4">
                          <a:lumMod val="60000"/>
                          <a:lumOff val="40000"/>
                        </a:schemeClr>
                      </a:solidFill>
                      <a:prstDash val="dot"/>
                      <a:round/>
                      <a:headEnd type="none" w="med" len="med"/>
                      <a:tailEnd type="none" w="med" len="med"/>
                    </a:lnL>
                    <a:lnR w="12700" cap="flat" cmpd="sng" algn="ctr">
                      <a:solidFill>
                        <a:schemeClr val="accent4">
                          <a:lumMod val="60000"/>
                          <a:lumOff val="40000"/>
                        </a:schemeClr>
                      </a:solidFill>
                      <a:prstDash val="dot"/>
                      <a:round/>
                      <a:headEnd type="none" w="med" len="med"/>
                      <a:tailEnd type="none" w="med" len="med"/>
                    </a:lnR>
                    <a:lnT w="12700" cap="flat" cmpd="sng" algn="ctr">
                      <a:solidFill>
                        <a:schemeClr val="accent4">
                          <a:lumMod val="60000"/>
                          <a:lumOff val="40000"/>
                        </a:schemeClr>
                      </a:solidFill>
                      <a:prstDash val="dot"/>
                      <a:round/>
                      <a:headEnd type="none" w="med" len="med"/>
                      <a:tailEnd type="none" w="med" len="med"/>
                    </a:lnT>
                    <a:lnB w="12700" cap="flat" cmpd="sng" algn="ctr">
                      <a:solidFill>
                        <a:schemeClr val="accent4">
                          <a:lumMod val="60000"/>
                          <a:lumOff val="40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kern="1200" dirty="0">
                          <a:solidFill>
                            <a:schemeClr val="bg1"/>
                          </a:solidFill>
                          <a:latin typeface="Montserrat" pitchFamily="2" charset="77"/>
                          <a:ea typeface="+mn-ea"/>
                          <a:cs typeface="+mn-cs"/>
                        </a:rPr>
                        <a:t>After the litany</a:t>
                      </a:r>
                    </a:p>
                  </a:txBody>
                  <a:tcPr anchor="ctr">
                    <a:lnL w="12700" cap="flat" cmpd="sng" algn="ctr">
                      <a:solidFill>
                        <a:schemeClr val="accent4">
                          <a:lumMod val="60000"/>
                          <a:lumOff val="40000"/>
                        </a:schemeClr>
                      </a:solidFill>
                      <a:prstDash val="dot"/>
                      <a:round/>
                      <a:headEnd type="none" w="med" len="med"/>
                      <a:tailEnd type="none" w="med" len="med"/>
                    </a:lnL>
                    <a:lnR w="12700" cap="flat" cmpd="sng" algn="ctr">
                      <a:solidFill>
                        <a:schemeClr val="accent4">
                          <a:lumMod val="60000"/>
                          <a:lumOff val="40000"/>
                        </a:schemeClr>
                      </a:solidFill>
                      <a:prstDash val="dot"/>
                      <a:round/>
                      <a:headEnd type="none" w="med" len="med"/>
                      <a:tailEnd type="none" w="med" len="med"/>
                    </a:lnR>
                    <a:lnT w="12700" cap="flat" cmpd="sng" algn="ctr">
                      <a:solidFill>
                        <a:schemeClr val="accent4">
                          <a:lumMod val="60000"/>
                          <a:lumOff val="40000"/>
                        </a:schemeClr>
                      </a:solidFill>
                      <a:prstDash val="dot"/>
                      <a:round/>
                      <a:headEnd type="none" w="med" len="med"/>
                      <a:tailEnd type="none" w="med" len="med"/>
                    </a:lnT>
                    <a:lnB w="12700" cap="flat" cmpd="sng" algn="ctr">
                      <a:solidFill>
                        <a:schemeClr val="accent4">
                          <a:lumMod val="60000"/>
                          <a:lumOff val="40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2857584"/>
                  </a:ext>
                </a:extLst>
              </a:tr>
              <a:tr h="90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i="1" dirty="0">
                          <a:solidFill>
                            <a:schemeClr val="bg1"/>
                          </a:solidFill>
                          <a:latin typeface="Montserrat" pitchFamily="2" charset="77"/>
                          <a:ea typeface="Now"/>
                          <a:cs typeface="Now"/>
                          <a:sym typeface="Now"/>
                        </a:rPr>
                        <a:t>Common Worship: Main Volume</a:t>
                      </a:r>
                    </a:p>
                  </a:txBody>
                  <a:tcPr anchor="ctr">
                    <a:lnL w="12700" cap="flat" cmpd="sng" algn="ctr">
                      <a:solidFill>
                        <a:schemeClr val="accent4">
                          <a:lumMod val="60000"/>
                          <a:lumOff val="40000"/>
                        </a:schemeClr>
                      </a:solidFill>
                      <a:prstDash val="dot"/>
                      <a:round/>
                      <a:headEnd type="none" w="med" len="med"/>
                      <a:tailEnd type="none" w="med" len="med"/>
                    </a:lnL>
                    <a:lnR w="12700" cap="flat" cmpd="sng" algn="ctr">
                      <a:solidFill>
                        <a:schemeClr val="accent4">
                          <a:lumMod val="60000"/>
                          <a:lumOff val="40000"/>
                        </a:schemeClr>
                      </a:solidFill>
                      <a:prstDash val="dot"/>
                      <a:round/>
                      <a:headEnd type="none" w="med" len="med"/>
                      <a:tailEnd type="none" w="med" len="med"/>
                    </a:lnR>
                    <a:lnT w="12700" cap="flat" cmpd="sng" algn="ctr">
                      <a:solidFill>
                        <a:schemeClr val="accent4">
                          <a:lumMod val="60000"/>
                          <a:lumOff val="40000"/>
                        </a:schemeClr>
                      </a:solidFill>
                      <a:prstDash val="dot"/>
                      <a:round/>
                      <a:headEnd type="none" w="med" len="med"/>
                      <a:tailEnd type="none" w="med" len="med"/>
                    </a:lnT>
                    <a:lnB w="12700" cap="flat" cmpd="sng" algn="ctr">
                      <a:solidFill>
                        <a:schemeClr val="accent4">
                          <a:lumMod val="60000"/>
                          <a:lumOff val="40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kern="1200" dirty="0">
                          <a:solidFill>
                            <a:schemeClr val="bg1"/>
                          </a:solidFill>
                          <a:latin typeface="Montserrat" pitchFamily="2" charset="77"/>
                          <a:ea typeface="+mn-ea"/>
                          <a:cs typeface="+mn-cs"/>
                        </a:rPr>
                        <a:t>101</a:t>
                      </a:r>
                    </a:p>
                  </a:txBody>
                  <a:tcPr anchor="ctr">
                    <a:lnL w="12700" cap="flat" cmpd="sng" algn="ctr">
                      <a:solidFill>
                        <a:schemeClr val="accent4">
                          <a:lumMod val="60000"/>
                          <a:lumOff val="40000"/>
                        </a:schemeClr>
                      </a:solidFill>
                      <a:prstDash val="dot"/>
                      <a:round/>
                      <a:headEnd type="none" w="med" len="med"/>
                      <a:tailEnd type="none" w="med" len="med"/>
                    </a:lnL>
                    <a:lnR w="12700" cap="flat" cmpd="sng" algn="ctr">
                      <a:solidFill>
                        <a:schemeClr val="accent4">
                          <a:lumMod val="60000"/>
                          <a:lumOff val="40000"/>
                        </a:schemeClr>
                      </a:solidFill>
                      <a:prstDash val="dot"/>
                      <a:round/>
                      <a:headEnd type="none" w="med" len="med"/>
                      <a:tailEnd type="none" w="med" len="med"/>
                    </a:lnR>
                    <a:lnT w="12700" cap="flat" cmpd="sng" algn="ctr">
                      <a:solidFill>
                        <a:schemeClr val="accent4">
                          <a:lumMod val="60000"/>
                          <a:lumOff val="40000"/>
                        </a:schemeClr>
                      </a:solidFill>
                      <a:prstDash val="dot"/>
                      <a:round/>
                      <a:headEnd type="none" w="med" len="med"/>
                      <a:tailEnd type="none" w="med" len="med"/>
                    </a:lnT>
                    <a:lnB w="12700" cap="flat" cmpd="sng" algn="ctr">
                      <a:solidFill>
                        <a:schemeClr val="accent4">
                          <a:lumMod val="60000"/>
                          <a:lumOff val="40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8404306"/>
                  </a:ext>
                </a:extLst>
              </a:tr>
              <a:tr h="90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i="1" dirty="0">
                          <a:solidFill>
                            <a:schemeClr val="bg1"/>
                          </a:solidFill>
                          <a:latin typeface="Montserrat" pitchFamily="2" charset="77"/>
                          <a:ea typeface="Now"/>
                          <a:cs typeface="Now"/>
                          <a:sym typeface="Now"/>
                        </a:rPr>
                        <a:t>Common Worship: Daily Prayer </a:t>
                      </a:r>
                    </a:p>
                  </a:txBody>
                  <a:tcPr anchor="ctr">
                    <a:lnL w="12700" cap="flat" cmpd="sng" algn="ctr">
                      <a:solidFill>
                        <a:schemeClr val="accent4">
                          <a:lumMod val="60000"/>
                          <a:lumOff val="40000"/>
                        </a:schemeClr>
                      </a:solidFill>
                      <a:prstDash val="dot"/>
                      <a:round/>
                      <a:headEnd type="none" w="med" len="med"/>
                      <a:tailEnd type="none" w="med" len="med"/>
                    </a:lnL>
                    <a:lnR w="12700" cap="flat" cmpd="sng" algn="ctr">
                      <a:solidFill>
                        <a:schemeClr val="accent4">
                          <a:lumMod val="60000"/>
                          <a:lumOff val="40000"/>
                        </a:schemeClr>
                      </a:solidFill>
                      <a:prstDash val="dot"/>
                      <a:round/>
                      <a:headEnd type="none" w="med" len="med"/>
                      <a:tailEnd type="none" w="med" len="med"/>
                    </a:lnR>
                    <a:lnT w="12700" cap="flat" cmpd="sng" algn="ctr">
                      <a:solidFill>
                        <a:schemeClr val="accent4">
                          <a:lumMod val="60000"/>
                          <a:lumOff val="40000"/>
                        </a:schemeClr>
                      </a:solidFill>
                      <a:prstDash val="dot"/>
                      <a:round/>
                      <a:headEnd type="none" w="med" len="med"/>
                      <a:tailEnd type="none" w="med" len="med"/>
                    </a:lnT>
                    <a:lnB w="12700" cap="flat" cmpd="sng" algn="ctr">
                      <a:solidFill>
                        <a:schemeClr val="accent4">
                          <a:lumMod val="60000"/>
                          <a:lumOff val="40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dirty="0">
                          <a:solidFill>
                            <a:schemeClr val="bg1"/>
                          </a:solidFill>
                          <a:latin typeface="Montserrat" pitchFamily="2" charset="77"/>
                        </a:rPr>
                        <a:t>408</a:t>
                      </a:r>
                    </a:p>
                  </a:txBody>
                  <a:tcPr anchor="ctr">
                    <a:lnL w="12700" cap="flat" cmpd="sng" algn="ctr">
                      <a:solidFill>
                        <a:schemeClr val="accent4">
                          <a:lumMod val="60000"/>
                          <a:lumOff val="40000"/>
                        </a:schemeClr>
                      </a:solidFill>
                      <a:prstDash val="dot"/>
                      <a:round/>
                      <a:headEnd type="none" w="med" len="med"/>
                      <a:tailEnd type="none" w="med" len="med"/>
                    </a:lnL>
                    <a:lnR w="12700" cap="flat" cmpd="sng" algn="ctr">
                      <a:solidFill>
                        <a:schemeClr val="accent4">
                          <a:lumMod val="60000"/>
                          <a:lumOff val="40000"/>
                        </a:schemeClr>
                      </a:solidFill>
                      <a:prstDash val="dot"/>
                      <a:round/>
                      <a:headEnd type="none" w="med" len="med"/>
                      <a:tailEnd type="none" w="med" len="med"/>
                    </a:lnR>
                    <a:lnT w="12700" cap="flat" cmpd="sng" algn="ctr">
                      <a:solidFill>
                        <a:schemeClr val="accent4">
                          <a:lumMod val="60000"/>
                          <a:lumOff val="40000"/>
                        </a:schemeClr>
                      </a:solidFill>
                      <a:prstDash val="dot"/>
                      <a:round/>
                      <a:headEnd type="none" w="med" len="med"/>
                      <a:tailEnd type="none" w="med" len="med"/>
                    </a:lnT>
                    <a:lnB w="12700" cap="flat" cmpd="sng" algn="ctr">
                      <a:solidFill>
                        <a:schemeClr val="accent4">
                          <a:lumMod val="60000"/>
                          <a:lumOff val="40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205425"/>
                  </a:ext>
                </a:extLst>
              </a:tr>
              <a:tr h="90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i="1" dirty="0">
                          <a:solidFill>
                            <a:schemeClr val="bg1"/>
                          </a:solidFill>
                          <a:latin typeface="Montserrat" pitchFamily="2" charset="77"/>
                          <a:ea typeface="Now"/>
                          <a:cs typeface="Now"/>
                          <a:sym typeface="Now"/>
                        </a:rPr>
                        <a:t>Common Worship: Times and Seasons</a:t>
                      </a:r>
                    </a:p>
                  </a:txBody>
                  <a:tcPr anchor="ctr">
                    <a:lnL w="12700" cap="flat" cmpd="sng" algn="ctr">
                      <a:solidFill>
                        <a:schemeClr val="accent4">
                          <a:lumMod val="60000"/>
                          <a:lumOff val="40000"/>
                        </a:schemeClr>
                      </a:solidFill>
                      <a:prstDash val="dot"/>
                      <a:round/>
                      <a:headEnd type="none" w="med" len="med"/>
                      <a:tailEnd type="none" w="med" len="med"/>
                    </a:lnL>
                    <a:lnR w="12700" cap="flat" cmpd="sng" algn="ctr">
                      <a:solidFill>
                        <a:schemeClr val="accent4">
                          <a:lumMod val="60000"/>
                          <a:lumOff val="40000"/>
                        </a:schemeClr>
                      </a:solidFill>
                      <a:prstDash val="dot"/>
                      <a:round/>
                      <a:headEnd type="none" w="med" len="med"/>
                      <a:tailEnd type="none" w="med" len="med"/>
                    </a:lnR>
                    <a:lnT w="12700" cap="flat" cmpd="sng" algn="ctr">
                      <a:solidFill>
                        <a:schemeClr val="accent4">
                          <a:lumMod val="60000"/>
                          <a:lumOff val="40000"/>
                        </a:schemeClr>
                      </a:solidFill>
                      <a:prstDash val="dot"/>
                      <a:round/>
                      <a:headEnd type="none" w="med" len="med"/>
                      <a:tailEnd type="none" w="med" len="med"/>
                    </a:lnT>
                    <a:lnB w="12700" cap="flat" cmpd="sng" algn="ctr">
                      <a:solidFill>
                        <a:schemeClr val="accent4">
                          <a:lumMod val="60000"/>
                          <a:lumOff val="40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kern="1200" dirty="0">
                          <a:solidFill>
                            <a:schemeClr val="bg1"/>
                          </a:solidFill>
                          <a:latin typeface="Montserrat" pitchFamily="2" charset="77"/>
                          <a:ea typeface="+mn-ea"/>
                          <a:cs typeface="+mn-cs"/>
                        </a:rPr>
                        <a:t>593, 635</a:t>
                      </a:r>
                    </a:p>
                  </a:txBody>
                  <a:tcPr anchor="ctr">
                    <a:lnL w="12700" cap="flat" cmpd="sng" algn="ctr">
                      <a:solidFill>
                        <a:schemeClr val="accent4">
                          <a:lumMod val="60000"/>
                          <a:lumOff val="40000"/>
                        </a:schemeClr>
                      </a:solidFill>
                      <a:prstDash val="dot"/>
                      <a:round/>
                      <a:headEnd type="none" w="med" len="med"/>
                      <a:tailEnd type="none" w="med" len="med"/>
                    </a:lnL>
                    <a:lnR w="12700" cap="flat" cmpd="sng" algn="ctr">
                      <a:solidFill>
                        <a:schemeClr val="accent4">
                          <a:lumMod val="60000"/>
                          <a:lumOff val="40000"/>
                        </a:schemeClr>
                      </a:solidFill>
                      <a:prstDash val="dot"/>
                      <a:round/>
                      <a:headEnd type="none" w="med" len="med"/>
                      <a:tailEnd type="none" w="med" len="med"/>
                    </a:lnR>
                    <a:lnT w="12700" cap="flat" cmpd="sng" algn="ctr">
                      <a:solidFill>
                        <a:schemeClr val="accent4">
                          <a:lumMod val="60000"/>
                          <a:lumOff val="40000"/>
                        </a:schemeClr>
                      </a:solidFill>
                      <a:prstDash val="dot"/>
                      <a:round/>
                      <a:headEnd type="none" w="med" len="med"/>
                      <a:tailEnd type="none" w="med" len="med"/>
                    </a:lnT>
                    <a:lnB w="12700" cap="flat" cmpd="sng" algn="ctr">
                      <a:solidFill>
                        <a:schemeClr val="accent4">
                          <a:lumMod val="60000"/>
                          <a:lumOff val="40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6994872"/>
                  </a:ext>
                </a:extLst>
              </a:tr>
              <a:tr h="90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i="1" dirty="0">
                          <a:solidFill>
                            <a:schemeClr val="bg1"/>
                          </a:solidFill>
                          <a:latin typeface="Montserrat" pitchFamily="2" charset="77"/>
                          <a:ea typeface="Now"/>
                          <a:cs typeface="Now"/>
                          <a:sym typeface="Now"/>
                        </a:rPr>
                        <a:t>New Patterns for Worship</a:t>
                      </a:r>
                    </a:p>
                  </a:txBody>
                  <a:tcPr anchor="ctr">
                    <a:lnL w="12700" cap="flat" cmpd="sng" algn="ctr">
                      <a:solidFill>
                        <a:schemeClr val="accent4">
                          <a:lumMod val="60000"/>
                          <a:lumOff val="40000"/>
                        </a:schemeClr>
                      </a:solidFill>
                      <a:prstDash val="dot"/>
                      <a:round/>
                      <a:headEnd type="none" w="med" len="med"/>
                      <a:tailEnd type="none" w="med" len="med"/>
                    </a:lnL>
                    <a:lnR w="12700" cap="flat" cmpd="sng" algn="ctr">
                      <a:solidFill>
                        <a:schemeClr val="accent4">
                          <a:lumMod val="60000"/>
                          <a:lumOff val="40000"/>
                        </a:schemeClr>
                      </a:solidFill>
                      <a:prstDash val="dot"/>
                      <a:round/>
                      <a:headEnd type="none" w="med" len="med"/>
                      <a:tailEnd type="none" w="med" len="med"/>
                    </a:lnR>
                    <a:lnT w="12700" cap="flat" cmpd="sng" algn="ctr">
                      <a:solidFill>
                        <a:schemeClr val="accent4">
                          <a:lumMod val="60000"/>
                          <a:lumOff val="40000"/>
                        </a:schemeClr>
                      </a:solidFill>
                      <a:prstDash val="dot"/>
                      <a:round/>
                      <a:headEnd type="none" w="med" len="med"/>
                      <a:tailEnd type="none" w="med" len="med"/>
                    </a:lnT>
                    <a:lnB w="12700" cap="flat" cmpd="sng" algn="ctr">
                      <a:solidFill>
                        <a:schemeClr val="accent4">
                          <a:lumMod val="60000"/>
                          <a:lumOff val="40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kern="1200" dirty="0">
                          <a:solidFill>
                            <a:schemeClr val="bg1"/>
                          </a:solidFill>
                          <a:latin typeface="Montserrat" pitchFamily="2" charset="77"/>
                          <a:ea typeface="+mn-ea"/>
                          <a:cs typeface="+mn-cs"/>
                        </a:rPr>
                        <a:t>408</a:t>
                      </a:r>
                      <a:endParaRPr lang="en-GB" sz="2400" dirty="0">
                        <a:solidFill>
                          <a:schemeClr val="bg1"/>
                        </a:solidFill>
                        <a:latin typeface="Montserrat" pitchFamily="2" charset="77"/>
                      </a:endParaRPr>
                    </a:p>
                  </a:txBody>
                  <a:tcPr anchor="ctr">
                    <a:lnL w="12700" cap="flat" cmpd="sng" algn="ctr">
                      <a:solidFill>
                        <a:schemeClr val="accent4">
                          <a:lumMod val="60000"/>
                          <a:lumOff val="40000"/>
                        </a:schemeClr>
                      </a:solidFill>
                      <a:prstDash val="dot"/>
                      <a:round/>
                      <a:headEnd type="none" w="med" len="med"/>
                      <a:tailEnd type="none" w="med" len="med"/>
                    </a:lnL>
                    <a:lnR w="12700" cap="flat" cmpd="sng" algn="ctr">
                      <a:solidFill>
                        <a:schemeClr val="accent4">
                          <a:lumMod val="60000"/>
                          <a:lumOff val="40000"/>
                        </a:schemeClr>
                      </a:solidFill>
                      <a:prstDash val="dot"/>
                      <a:round/>
                      <a:headEnd type="none" w="med" len="med"/>
                      <a:tailEnd type="none" w="med" len="med"/>
                    </a:lnR>
                    <a:lnT w="12700" cap="flat" cmpd="sng" algn="ctr">
                      <a:solidFill>
                        <a:schemeClr val="accent4">
                          <a:lumMod val="60000"/>
                          <a:lumOff val="40000"/>
                        </a:schemeClr>
                      </a:solidFill>
                      <a:prstDash val="dot"/>
                      <a:round/>
                      <a:headEnd type="none" w="med" len="med"/>
                      <a:tailEnd type="none" w="med" len="med"/>
                    </a:lnT>
                    <a:lnB w="12700" cap="flat" cmpd="sng" algn="ctr">
                      <a:solidFill>
                        <a:schemeClr val="accent4">
                          <a:lumMod val="60000"/>
                          <a:lumOff val="40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2555241"/>
                  </a:ext>
                </a:extLst>
              </a:tr>
              <a:tr h="90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i="0" dirty="0">
                          <a:solidFill>
                            <a:schemeClr val="bg1"/>
                          </a:solidFill>
                          <a:latin typeface="Montserrat" pitchFamily="2" charset="77"/>
                          <a:ea typeface="Now"/>
                          <a:cs typeface="Now"/>
                          <a:sym typeface="Now"/>
                        </a:rPr>
                        <a:t>Church of England website</a:t>
                      </a:r>
                    </a:p>
                  </a:txBody>
                  <a:tcPr anchor="ctr">
                    <a:lnL w="12700" cap="flat" cmpd="sng" algn="ctr">
                      <a:solidFill>
                        <a:schemeClr val="accent4">
                          <a:lumMod val="60000"/>
                          <a:lumOff val="40000"/>
                        </a:schemeClr>
                      </a:solidFill>
                      <a:prstDash val="dot"/>
                      <a:round/>
                      <a:headEnd type="none" w="med" len="med"/>
                      <a:tailEnd type="none" w="med" len="med"/>
                    </a:lnL>
                    <a:lnR w="12700" cap="flat" cmpd="sng" algn="ctr">
                      <a:solidFill>
                        <a:schemeClr val="accent4">
                          <a:lumMod val="60000"/>
                          <a:lumOff val="40000"/>
                        </a:schemeClr>
                      </a:solidFill>
                      <a:prstDash val="dot"/>
                      <a:round/>
                      <a:headEnd type="none" w="med" len="med"/>
                      <a:tailEnd type="none" w="med" len="med"/>
                    </a:lnR>
                    <a:lnT w="12700" cap="flat" cmpd="sng" algn="ctr">
                      <a:solidFill>
                        <a:schemeClr val="accent4">
                          <a:lumMod val="60000"/>
                          <a:lumOff val="40000"/>
                        </a:schemeClr>
                      </a:solidFill>
                      <a:prstDash val="dot"/>
                      <a:round/>
                      <a:headEnd type="none" w="med" len="med"/>
                      <a:tailEnd type="none" w="med" len="med"/>
                    </a:lnT>
                    <a:lnB w="12700" cap="flat" cmpd="sng" algn="ctr">
                      <a:solidFill>
                        <a:schemeClr val="accent4">
                          <a:lumMod val="60000"/>
                          <a:lumOff val="40000"/>
                        </a:schemeClr>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dirty="0">
                          <a:solidFill>
                            <a:schemeClr val="bg1"/>
                          </a:solidFill>
                          <a:latin typeface="Montserrat" pitchFamily="2" charset="77"/>
                        </a:rPr>
                        <a:t>https://</a:t>
                      </a:r>
                      <a:r>
                        <a:rPr lang="en-GB" sz="2400" dirty="0" err="1">
                          <a:solidFill>
                            <a:schemeClr val="bg1"/>
                          </a:solidFill>
                          <a:latin typeface="Montserrat" pitchFamily="2" charset="77"/>
                        </a:rPr>
                        <a:t>www.churchofengland.org</a:t>
                      </a:r>
                      <a:r>
                        <a:rPr lang="en-GB" sz="2400" dirty="0">
                          <a:solidFill>
                            <a:schemeClr val="bg1"/>
                          </a:solidFill>
                          <a:latin typeface="Montserrat" pitchFamily="2" charset="77"/>
                        </a:rPr>
                        <a:t>/prayer-and-worship/topical-prayers</a:t>
                      </a:r>
                    </a:p>
                    <a:p>
                      <a:pPr algn="ctr"/>
                      <a:endParaRPr lang="en-GB" sz="2400" dirty="0">
                        <a:solidFill>
                          <a:schemeClr val="bg1"/>
                        </a:solidFill>
                        <a:latin typeface="Montserrat" pitchFamily="2" charset="77"/>
                      </a:endParaRPr>
                    </a:p>
                  </a:txBody>
                  <a:tcPr anchor="ctr">
                    <a:lnL w="12700" cap="flat" cmpd="sng" algn="ctr">
                      <a:solidFill>
                        <a:schemeClr val="accent4">
                          <a:lumMod val="60000"/>
                          <a:lumOff val="40000"/>
                        </a:schemeClr>
                      </a:solidFill>
                      <a:prstDash val="dot"/>
                      <a:round/>
                      <a:headEnd type="none" w="med" len="med"/>
                      <a:tailEnd type="none" w="med" len="med"/>
                    </a:lnL>
                    <a:lnR w="12700" cap="flat" cmpd="sng" algn="ctr">
                      <a:solidFill>
                        <a:schemeClr val="accent4">
                          <a:lumMod val="60000"/>
                          <a:lumOff val="40000"/>
                        </a:schemeClr>
                      </a:solidFill>
                      <a:prstDash val="dot"/>
                      <a:round/>
                      <a:headEnd type="none" w="med" len="med"/>
                      <a:tailEnd type="none" w="med" len="med"/>
                    </a:lnR>
                    <a:lnT w="12700" cap="flat" cmpd="sng" algn="ctr">
                      <a:solidFill>
                        <a:schemeClr val="accent4">
                          <a:lumMod val="60000"/>
                          <a:lumOff val="40000"/>
                        </a:schemeClr>
                      </a:solidFill>
                      <a:prstDash val="dot"/>
                      <a:round/>
                      <a:headEnd type="none" w="med" len="med"/>
                      <a:tailEnd type="none" w="med" len="med"/>
                    </a:lnT>
                    <a:lnB w="12700" cap="flat" cmpd="sng" algn="ctr">
                      <a:solidFill>
                        <a:schemeClr val="accent4">
                          <a:lumMod val="60000"/>
                          <a:lumOff val="40000"/>
                        </a:schemeClr>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4495494"/>
                  </a:ext>
                </a:extLst>
              </a:tr>
            </a:tbl>
          </a:graphicData>
        </a:graphic>
      </p:graphicFrame>
      <p:sp>
        <p:nvSpPr>
          <p:cNvPr id="30" name="TextBox 29">
            <a:extLst>
              <a:ext uri="{FF2B5EF4-FFF2-40B4-BE49-F238E27FC236}">
                <a16:creationId xmlns:a16="http://schemas.microsoft.com/office/drawing/2014/main" id="{8FD038E9-C76E-C758-42A9-119126F1CF00}"/>
              </a:ext>
            </a:extLst>
          </p:cNvPr>
          <p:cNvSpPr txBox="1"/>
          <p:nvPr/>
        </p:nvSpPr>
        <p:spPr>
          <a:xfrm>
            <a:off x="1663200" y="2872425"/>
            <a:ext cx="11907673" cy="646331"/>
          </a:xfrm>
          <a:prstGeom prst="rect">
            <a:avLst/>
          </a:prstGeom>
          <a:noFill/>
        </p:spPr>
        <p:txBody>
          <a:bodyPr wrap="square" rtlCol="0">
            <a:spAutoFit/>
          </a:bodyPr>
          <a:lstStyle/>
          <a:p>
            <a:r>
              <a:rPr lang="en-GB" sz="3600" dirty="0">
                <a:solidFill>
                  <a:schemeClr val="bg1"/>
                </a:solidFill>
                <a:latin typeface="Montserrat" pitchFamily="2" charset="77"/>
              </a:rPr>
              <a:t>Prayers for particular occasions</a:t>
            </a:r>
          </a:p>
        </p:txBody>
      </p:sp>
    </p:spTree>
    <p:extLst>
      <p:ext uri="{BB962C8B-B14F-4D97-AF65-F5344CB8AC3E}">
        <p14:creationId xmlns:p14="http://schemas.microsoft.com/office/powerpoint/2010/main" val="26020899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8E2D67-13C0-091F-850C-1CED00C8981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57CAB92-675E-FB5C-7C2E-0018177B522A}"/>
              </a:ext>
            </a:extLst>
          </p:cNvPr>
          <p:cNvSpPr/>
          <p:nvPr/>
        </p:nvSpPr>
        <p:spPr>
          <a:xfrm>
            <a:off x="0" y="0"/>
            <a:ext cx="18288000" cy="10287000"/>
          </a:xfrm>
          <a:prstGeom prst="rect">
            <a:avLst/>
          </a:prstGeom>
          <a:solidFill>
            <a:srgbClr val="47425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utoShape 2">
            <a:extLst>
              <a:ext uri="{FF2B5EF4-FFF2-40B4-BE49-F238E27FC236}">
                <a16:creationId xmlns:a16="http://schemas.microsoft.com/office/drawing/2014/main" id="{AB5437B0-B45C-C10F-F3B1-4C2BA55B7BEE}"/>
              </a:ext>
            </a:extLst>
          </p:cNvPr>
          <p:cNvSpPr/>
          <p:nvPr/>
        </p:nvSpPr>
        <p:spPr>
          <a:xfrm flipV="1">
            <a:off x="1942764" y="1028700"/>
            <a:ext cx="0" cy="1620000"/>
          </a:xfrm>
          <a:prstGeom prst="line">
            <a:avLst/>
          </a:prstGeom>
          <a:ln w="66675" cap="rnd">
            <a:solidFill>
              <a:srgbClr val="D1A05D"/>
            </a:solidFill>
            <a:prstDash val="sysDot"/>
            <a:headEnd type="none" w="sm" len="sm"/>
            <a:tailEnd type="none" w="sm" len="sm"/>
          </a:ln>
        </p:spPr>
        <p:txBody>
          <a:bodyPr/>
          <a:lstStyle/>
          <a:p>
            <a:endParaRPr lang="en-GB"/>
          </a:p>
        </p:txBody>
      </p:sp>
      <p:grpSp>
        <p:nvGrpSpPr>
          <p:cNvPr id="4" name="Group 5">
            <a:extLst>
              <a:ext uri="{FF2B5EF4-FFF2-40B4-BE49-F238E27FC236}">
                <a16:creationId xmlns:a16="http://schemas.microsoft.com/office/drawing/2014/main" id="{3D9806C8-3405-7627-911E-1EB7F1E8297F}"/>
              </a:ext>
            </a:extLst>
          </p:cNvPr>
          <p:cNvGrpSpPr/>
          <p:nvPr/>
        </p:nvGrpSpPr>
        <p:grpSpPr>
          <a:xfrm>
            <a:off x="1598990" y="1497293"/>
            <a:ext cx="687549" cy="687549"/>
            <a:chOff x="0" y="0"/>
            <a:chExt cx="812800" cy="812800"/>
          </a:xfrm>
        </p:grpSpPr>
        <p:sp>
          <p:nvSpPr>
            <p:cNvPr id="5" name="Freeform 6">
              <a:extLst>
                <a:ext uri="{FF2B5EF4-FFF2-40B4-BE49-F238E27FC236}">
                  <a16:creationId xmlns:a16="http://schemas.microsoft.com/office/drawing/2014/main" id="{233E9650-8B2F-29C1-6AA5-25A2527D4C7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B6FA8"/>
            </a:solidFill>
          </p:spPr>
          <p:txBody>
            <a:bodyPr/>
            <a:lstStyle/>
            <a:p>
              <a:endParaRPr lang="en-GB"/>
            </a:p>
          </p:txBody>
        </p:sp>
        <p:sp>
          <p:nvSpPr>
            <p:cNvPr id="25" name="TextBox 7">
              <a:extLst>
                <a:ext uri="{FF2B5EF4-FFF2-40B4-BE49-F238E27FC236}">
                  <a16:creationId xmlns:a16="http://schemas.microsoft.com/office/drawing/2014/main" id="{A62B9631-B1A3-90D5-CD87-B0F598BB4FBA}"/>
                </a:ext>
              </a:extLst>
            </p:cNvPr>
            <p:cNvSpPr txBox="1"/>
            <p:nvPr/>
          </p:nvSpPr>
          <p:spPr>
            <a:xfrm>
              <a:off x="76200" y="76200"/>
              <a:ext cx="660400" cy="660400"/>
            </a:xfrm>
            <a:prstGeom prst="rect">
              <a:avLst/>
            </a:prstGeom>
          </p:spPr>
          <p:txBody>
            <a:bodyPr lIns="42554" tIns="42554" rIns="42554" bIns="42554" rtlCol="0" anchor="ctr"/>
            <a:lstStyle/>
            <a:p>
              <a:pPr algn="ctr">
                <a:lnSpc>
                  <a:spcPts val="1680"/>
                </a:lnSpc>
              </a:pPr>
              <a:endParaRPr/>
            </a:p>
          </p:txBody>
        </p:sp>
      </p:grpSp>
      <p:sp>
        <p:nvSpPr>
          <p:cNvPr id="26" name="TextBox 8">
            <a:extLst>
              <a:ext uri="{FF2B5EF4-FFF2-40B4-BE49-F238E27FC236}">
                <a16:creationId xmlns:a16="http://schemas.microsoft.com/office/drawing/2014/main" id="{07707125-3110-85BE-FC77-63DE06B6C339}"/>
              </a:ext>
            </a:extLst>
          </p:cNvPr>
          <p:cNvSpPr txBox="1"/>
          <p:nvPr/>
        </p:nvSpPr>
        <p:spPr>
          <a:xfrm>
            <a:off x="3222920" y="1440000"/>
            <a:ext cx="14607869" cy="1565942"/>
          </a:xfrm>
          <a:prstGeom prst="rect">
            <a:avLst/>
          </a:prstGeom>
        </p:spPr>
        <p:txBody>
          <a:bodyPr wrap="square" lIns="0" tIns="0" rIns="0" bIns="0" rtlCol="0" anchor="t">
            <a:spAutoFit/>
          </a:bodyPr>
          <a:lstStyle/>
          <a:p>
            <a:pPr lvl="0">
              <a:lnSpc>
                <a:spcPts val="6283"/>
              </a:lnSpc>
              <a:spcBef>
                <a:spcPct val="0"/>
              </a:spcBef>
            </a:pPr>
            <a:r>
              <a:rPr lang="en-US" sz="4800" spc="532" dirty="0">
                <a:solidFill>
                  <a:srgbClr val="FFFFFF"/>
                </a:solidFill>
                <a:latin typeface="Montserrat" pitchFamily="2" charset="77"/>
                <a:ea typeface="Playlist Script"/>
                <a:cs typeface="Playlist Script"/>
                <a:sym typeface="Playlist Script"/>
              </a:rPr>
              <a:t>Conclusion: What have you learned in this session?</a:t>
            </a:r>
          </a:p>
        </p:txBody>
      </p:sp>
      <p:sp>
        <p:nvSpPr>
          <p:cNvPr id="8" name="Freeform 7">
            <a:extLst>
              <a:ext uri="{FF2B5EF4-FFF2-40B4-BE49-F238E27FC236}">
                <a16:creationId xmlns:a16="http://schemas.microsoft.com/office/drawing/2014/main" id="{34E199B7-1097-B420-EEC2-43DBACD6F7A8}"/>
              </a:ext>
            </a:extLst>
          </p:cNvPr>
          <p:cNvSpPr/>
          <p:nvPr/>
        </p:nvSpPr>
        <p:spPr>
          <a:xfrm>
            <a:off x="14632843" y="6536616"/>
            <a:ext cx="3655158" cy="3750384"/>
          </a:xfrm>
          <a:custGeom>
            <a:avLst/>
            <a:gdLst/>
            <a:ahLst/>
            <a:cxnLst/>
            <a:rect l="l" t="t" r="r" b="b"/>
            <a:pathLst>
              <a:path w="5252915" h="5443368">
                <a:moveTo>
                  <a:pt x="0" y="0"/>
                </a:moveTo>
                <a:lnTo>
                  <a:pt x="5252916" y="0"/>
                </a:lnTo>
                <a:lnTo>
                  <a:pt x="5252916" y="5443368"/>
                </a:lnTo>
                <a:lnTo>
                  <a:pt x="0" y="5443368"/>
                </a:lnTo>
                <a:lnTo>
                  <a:pt x="0" y="0"/>
                </a:lnTo>
                <a:close/>
              </a:path>
            </a:pathLst>
          </a:custGeom>
          <a:blipFill>
            <a:blip r:embed="rId2"/>
            <a:stretch>
              <a:fillRect r="-275042" b="-45142"/>
            </a:stretch>
          </a:blipFill>
        </p:spPr>
        <p:txBody>
          <a:bodyPr/>
          <a:lstStyle/>
          <a:p>
            <a:endParaRPr lang="en-US"/>
          </a:p>
        </p:txBody>
      </p:sp>
    </p:spTree>
    <p:extLst>
      <p:ext uri="{BB962C8B-B14F-4D97-AF65-F5344CB8AC3E}">
        <p14:creationId xmlns:p14="http://schemas.microsoft.com/office/powerpoint/2010/main" val="38475395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413F5-7BA4-3E5E-FF54-99AFD76471C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557DFFB-243E-9F46-01B2-CD45DCF974EF}"/>
              </a:ext>
            </a:extLst>
          </p:cNvPr>
          <p:cNvSpPr/>
          <p:nvPr/>
        </p:nvSpPr>
        <p:spPr>
          <a:xfrm>
            <a:off x="0" y="0"/>
            <a:ext cx="18288000" cy="10287000"/>
          </a:xfrm>
          <a:prstGeom prst="rect">
            <a:avLst/>
          </a:prstGeom>
          <a:solidFill>
            <a:srgbClr val="47425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AutoShape 2">
            <a:extLst>
              <a:ext uri="{FF2B5EF4-FFF2-40B4-BE49-F238E27FC236}">
                <a16:creationId xmlns:a16="http://schemas.microsoft.com/office/drawing/2014/main" id="{74BB3EC0-D126-A323-DC94-871733C3FEFB}"/>
              </a:ext>
            </a:extLst>
          </p:cNvPr>
          <p:cNvSpPr/>
          <p:nvPr/>
        </p:nvSpPr>
        <p:spPr>
          <a:xfrm flipV="1">
            <a:off x="1942764" y="1028700"/>
            <a:ext cx="0" cy="1620000"/>
          </a:xfrm>
          <a:prstGeom prst="line">
            <a:avLst/>
          </a:prstGeom>
          <a:ln w="66675" cap="rnd">
            <a:solidFill>
              <a:srgbClr val="D1A05D"/>
            </a:solidFill>
            <a:prstDash val="sysDot"/>
            <a:headEnd type="none" w="sm" len="sm"/>
            <a:tailEnd type="none" w="sm" len="sm"/>
          </a:ln>
        </p:spPr>
        <p:txBody>
          <a:bodyPr/>
          <a:lstStyle/>
          <a:p>
            <a:endParaRPr lang="en-GB"/>
          </a:p>
        </p:txBody>
      </p:sp>
      <p:grpSp>
        <p:nvGrpSpPr>
          <p:cNvPr id="4" name="Group 5">
            <a:extLst>
              <a:ext uri="{FF2B5EF4-FFF2-40B4-BE49-F238E27FC236}">
                <a16:creationId xmlns:a16="http://schemas.microsoft.com/office/drawing/2014/main" id="{46182772-8769-88DC-D574-ECCA706B7C89}"/>
              </a:ext>
            </a:extLst>
          </p:cNvPr>
          <p:cNvGrpSpPr/>
          <p:nvPr/>
        </p:nvGrpSpPr>
        <p:grpSpPr>
          <a:xfrm>
            <a:off x="1598990" y="1497293"/>
            <a:ext cx="687549" cy="687549"/>
            <a:chOff x="0" y="0"/>
            <a:chExt cx="812800" cy="812800"/>
          </a:xfrm>
        </p:grpSpPr>
        <p:sp>
          <p:nvSpPr>
            <p:cNvPr id="5" name="Freeform 6">
              <a:extLst>
                <a:ext uri="{FF2B5EF4-FFF2-40B4-BE49-F238E27FC236}">
                  <a16:creationId xmlns:a16="http://schemas.microsoft.com/office/drawing/2014/main" id="{DB74F540-4261-CC5D-08A7-1D858DC164E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B6FA8"/>
            </a:solidFill>
          </p:spPr>
          <p:txBody>
            <a:bodyPr/>
            <a:lstStyle/>
            <a:p>
              <a:endParaRPr lang="en-GB"/>
            </a:p>
          </p:txBody>
        </p:sp>
        <p:sp>
          <p:nvSpPr>
            <p:cNvPr id="25" name="TextBox 7">
              <a:extLst>
                <a:ext uri="{FF2B5EF4-FFF2-40B4-BE49-F238E27FC236}">
                  <a16:creationId xmlns:a16="http://schemas.microsoft.com/office/drawing/2014/main" id="{8A185265-F019-8DCC-31CE-0DBDD1411ECB}"/>
                </a:ext>
              </a:extLst>
            </p:cNvPr>
            <p:cNvSpPr txBox="1"/>
            <p:nvPr/>
          </p:nvSpPr>
          <p:spPr>
            <a:xfrm>
              <a:off x="76200" y="76200"/>
              <a:ext cx="660400" cy="660400"/>
            </a:xfrm>
            <a:prstGeom prst="rect">
              <a:avLst/>
            </a:prstGeom>
          </p:spPr>
          <p:txBody>
            <a:bodyPr lIns="42554" tIns="42554" rIns="42554" bIns="42554" rtlCol="0" anchor="ctr"/>
            <a:lstStyle/>
            <a:p>
              <a:pPr algn="ctr">
                <a:lnSpc>
                  <a:spcPts val="1680"/>
                </a:lnSpc>
              </a:pPr>
              <a:endParaRPr/>
            </a:p>
          </p:txBody>
        </p:sp>
      </p:grpSp>
      <p:sp>
        <p:nvSpPr>
          <p:cNvPr id="26" name="TextBox 8">
            <a:extLst>
              <a:ext uri="{FF2B5EF4-FFF2-40B4-BE49-F238E27FC236}">
                <a16:creationId xmlns:a16="http://schemas.microsoft.com/office/drawing/2014/main" id="{860A4EFA-D44B-2736-2EE4-7374BED07EC7}"/>
              </a:ext>
            </a:extLst>
          </p:cNvPr>
          <p:cNvSpPr txBox="1"/>
          <p:nvPr/>
        </p:nvSpPr>
        <p:spPr>
          <a:xfrm>
            <a:off x="3124800" y="1440000"/>
            <a:ext cx="13740318" cy="768415"/>
          </a:xfrm>
          <a:prstGeom prst="rect">
            <a:avLst/>
          </a:prstGeom>
        </p:spPr>
        <p:txBody>
          <a:bodyPr lIns="0" tIns="0" rIns="0" bIns="0" rtlCol="0" anchor="t">
            <a:spAutoFit/>
          </a:bodyPr>
          <a:lstStyle/>
          <a:p>
            <a:pPr lvl="0">
              <a:lnSpc>
                <a:spcPts val="6283"/>
              </a:lnSpc>
              <a:spcBef>
                <a:spcPct val="0"/>
              </a:spcBef>
            </a:pPr>
            <a:r>
              <a:rPr lang="en-US" sz="4800" spc="532" dirty="0">
                <a:solidFill>
                  <a:srgbClr val="FFFFFF"/>
                </a:solidFill>
                <a:latin typeface="Montserrat" pitchFamily="2" charset="77"/>
                <a:ea typeface="Playlist Script"/>
                <a:cs typeface="Playlist Script"/>
                <a:sym typeface="Playlist Script"/>
              </a:rPr>
              <a:t>Resources</a:t>
            </a:r>
          </a:p>
        </p:txBody>
      </p:sp>
      <p:sp>
        <p:nvSpPr>
          <p:cNvPr id="8" name="Freeform 7">
            <a:extLst>
              <a:ext uri="{FF2B5EF4-FFF2-40B4-BE49-F238E27FC236}">
                <a16:creationId xmlns:a16="http://schemas.microsoft.com/office/drawing/2014/main" id="{32DA946F-C32C-2336-4D17-2BA841B6780C}"/>
              </a:ext>
            </a:extLst>
          </p:cNvPr>
          <p:cNvSpPr/>
          <p:nvPr/>
        </p:nvSpPr>
        <p:spPr>
          <a:xfrm>
            <a:off x="14632843" y="6536616"/>
            <a:ext cx="3655158" cy="3750384"/>
          </a:xfrm>
          <a:custGeom>
            <a:avLst/>
            <a:gdLst/>
            <a:ahLst/>
            <a:cxnLst/>
            <a:rect l="l" t="t" r="r" b="b"/>
            <a:pathLst>
              <a:path w="5252915" h="5443368">
                <a:moveTo>
                  <a:pt x="0" y="0"/>
                </a:moveTo>
                <a:lnTo>
                  <a:pt x="5252916" y="0"/>
                </a:lnTo>
                <a:lnTo>
                  <a:pt x="5252916" y="5443368"/>
                </a:lnTo>
                <a:lnTo>
                  <a:pt x="0" y="5443368"/>
                </a:lnTo>
                <a:lnTo>
                  <a:pt x="0" y="0"/>
                </a:lnTo>
                <a:close/>
              </a:path>
            </a:pathLst>
          </a:custGeom>
          <a:blipFill>
            <a:blip r:embed="rId2"/>
            <a:stretch>
              <a:fillRect r="-275042" b="-45142"/>
            </a:stretch>
          </a:blipFill>
        </p:spPr>
        <p:txBody>
          <a:bodyPr/>
          <a:lstStyle/>
          <a:p>
            <a:endParaRPr lang="en-US"/>
          </a:p>
        </p:txBody>
      </p:sp>
      <p:sp>
        <p:nvSpPr>
          <p:cNvPr id="6" name="TextBox 9">
            <a:extLst>
              <a:ext uri="{FF2B5EF4-FFF2-40B4-BE49-F238E27FC236}">
                <a16:creationId xmlns:a16="http://schemas.microsoft.com/office/drawing/2014/main" id="{04B6A88F-4E91-2400-F986-2EB4EAC2BA15}"/>
              </a:ext>
            </a:extLst>
          </p:cNvPr>
          <p:cNvSpPr txBox="1"/>
          <p:nvPr/>
        </p:nvSpPr>
        <p:spPr>
          <a:xfrm>
            <a:off x="1700660" y="3786634"/>
            <a:ext cx="16044621" cy="3447098"/>
          </a:xfrm>
          <a:prstGeom prst="rect">
            <a:avLst/>
          </a:prstGeom>
        </p:spPr>
        <p:txBody>
          <a:bodyPr wrap="square" lIns="0" tIns="0" rIns="0" bIns="0" rtlCol="0" anchor="t">
            <a:spAutoFit/>
          </a:bodyPr>
          <a:lstStyle/>
          <a:p>
            <a:pPr>
              <a:spcAft>
                <a:spcPts val="2400"/>
              </a:spcAft>
            </a:pPr>
            <a:r>
              <a:rPr lang="en-GB" sz="2400" i="1" dirty="0">
                <a:solidFill>
                  <a:srgbClr val="FFFFFF"/>
                </a:solidFill>
                <a:latin typeface="Montserrat" pitchFamily="2" charset="77"/>
                <a:ea typeface="Now"/>
                <a:cs typeface="Now"/>
                <a:sym typeface="Now"/>
              </a:rPr>
              <a:t>The Book of Common Prayer 1662</a:t>
            </a:r>
            <a:r>
              <a:rPr lang="en-GB" sz="2400" dirty="0">
                <a:solidFill>
                  <a:srgbClr val="FFFFFF"/>
                </a:solidFill>
                <a:latin typeface="Montserrat" pitchFamily="2" charset="77"/>
                <a:ea typeface="Now"/>
                <a:cs typeface="Now"/>
                <a:sym typeface="Now"/>
              </a:rPr>
              <a:t>. Cambridge University Press, 2024.</a:t>
            </a:r>
          </a:p>
          <a:p>
            <a:pPr>
              <a:spcAft>
                <a:spcPts val="2400"/>
              </a:spcAft>
            </a:pPr>
            <a:r>
              <a:rPr lang="en-GB" sz="2400" i="1" dirty="0">
                <a:solidFill>
                  <a:srgbClr val="FFFFFF"/>
                </a:solidFill>
                <a:latin typeface="Montserrat" pitchFamily="2" charset="77"/>
                <a:ea typeface="Now"/>
                <a:cs typeface="Now"/>
                <a:sym typeface="Now"/>
              </a:rPr>
              <a:t>Common Worship: Times and Seasons. </a:t>
            </a:r>
            <a:r>
              <a:rPr lang="en-GB" sz="2400" dirty="0">
                <a:solidFill>
                  <a:srgbClr val="FFFFFF"/>
                </a:solidFill>
                <a:latin typeface="Montserrat" pitchFamily="2" charset="77"/>
                <a:ea typeface="Now"/>
                <a:cs typeface="Now"/>
                <a:sym typeface="Now"/>
              </a:rPr>
              <a:t>Church House Publishing, 2006</a:t>
            </a:r>
          </a:p>
          <a:p>
            <a:pPr>
              <a:spcAft>
                <a:spcPts val="2400"/>
              </a:spcAft>
            </a:pPr>
            <a:r>
              <a:rPr lang="en-GB" sz="2400" i="1" dirty="0">
                <a:solidFill>
                  <a:srgbClr val="FFFFFF"/>
                </a:solidFill>
                <a:latin typeface="Montserrat" pitchFamily="2" charset="77"/>
                <a:ea typeface="Now"/>
                <a:cs typeface="Now"/>
                <a:sym typeface="Now"/>
              </a:rPr>
              <a:t>Common Worship Main Volume Standard Edition: Revised and Updated</a:t>
            </a:r>
            <a:r>
              <a:rPr lang="en-GB" sz="2400" dirty="0">
                <a:solidFill>
                  <a:srgbClr val="FFFFFF"/>
                </a:solidFill>
                <a:latin typeface="Montserrat" pitchFamily="2" charset="77"/>
                <a:ea typeface="Now"/>
                <a:cs typeface="Now"/>
                <a:sym typeface="Now"/>
              </a:rPr>
              <a:t>. Church House Publishing, 2024.</a:t>
            </a:r>
          </a:p>
          <a:p>
            <a:pPr>
              <a:spcAft>
                <a:spcPts val="2400"/>
              </a:spcAft>
            </a:pPr>
            <a:r>
              <a:rPr lang="en-GB" sz="2400" i="1" dirty="0">
                <a:solidFill>
                  <a:srgbClr val="FFFFFF"/>
                </a:solidFill>
                <a:latin typeface="Montserrat" pitchFamily="2" charset="77"/>
                <a:ea typeface="Now"/>
                <a:cs typeface="Now"/>
                <a:sym typeface="Now"/>
              </a:rPr>
              <a:t>New Patterns for Worship</a:t>
            </a:r>
            <a:r>
              <a:rPr lang="en-GB" sz="2400" dirty="0">
                <a:solidFill>
                  <a:srgbClr val="FFFFFF"/>
                </a:solidFill>
                <a:latin typeface="Montserrat" pitchFamily="2" charset="77"/>
                <a:ea typeface="Now"/>
                <a:cs typeface="Now"/>
                <a:sym typeface="Now"/>
              </a:rPr>
              <a:t>. Church House Publishing, 2015. </a:t>
            </a:r>
          </a:p>
          <a:p>
            <a:pPr>
              <a:spcAft>
                <a:spcPts val="2400"/>
              </a:spcAft>
            </a:pPr>
            <a:r>
              <a:rPr lang="en-GB" sz="2400" dirty="0">
                <a:solidFill>
                  <a:srgbClr val="FFFFFF"/>
                </a:solidFill>
                <a:latin typeface="Montserrat" pitchFamily="2" charset="77"/>
                <a:ea typeface="Now"/>
                <a:cs typeface="Now"/>
                <a:sym typeface="Now"/>
              </a:rPr>
              <a:t>https://</a:t>
            </a:r>
            <a:r>
              <a:rPr lang="en-GB" sz="2400" dirty="0" err="1">
                <a:solidFill>
                  <a:srgbClr val="FFFFFF"/>
                </a:solidFill>
                <a:latin typeface="Montserrat" pitchFamily="2" charset="77"/>
                <a:ea typeface="Now"/>
                <a:cs typeface="Now"/>
                <a:sym typeface="Now"/>
              </a:rPr>
              <a:t>www.churchofengland.org</a:t>
            </a:r>
            <a:r>
              <a:rPr lang="en-GB" sz="2400" dirty="0">
                <a:solidFill>
                  <a:srgbClr val="FFFFFF"/>
                </a:solidFill>
                <a:latin typeface="Montserrat" pitchFamily="2" charset="77"/>
                <a:ea typeface="Now"/>
                <a:cs typeface="Now"/>
                <a:sym typeface="Now"/>
              </a:rPr>
              <a:t>/prayer-and-worship/worship-texts-and-resources/common-worship</a:t>
            </a:r>
          </a:p>
        </p:txBody>
      </p:sp>
      <p:sp>
        <p:nvSpPr>
          <p:cNvPr id="9" name="TextBox 8">
            <a:extLst>
              <a:ext uri="{FF2B5EF4-FFF2-40B4-BE49-F238E27FC236}">
                <a16:creationId xmlns:a16="http://schemas.microsoft.com/office/drawing/2014/main" id="{7538D068-03B3-D839-5526-DF96F0C47D11}"/>
              </a:ext>
            </a:extLst>
          </p:cNvPr>
          <p:cNvSpPr txBox="1"/>
          <p:nvPr/>
        </p:nvSpPr>
        <p:spPr>
          <a:xfrm>
            <a:off x="1663446" y="2973600"/>
            <a:ext cx="8394952" cy="687304"/>
          </a:xfrm>
          <a:prstGeom prst="rect">
            <a:avLst/>
          </a:prstGeom>
          <a:noFill/>
        </p:spPr>
        <p:txBody>
          <a:bodyPr wrap="square" rtlCol="0">
            <a:spAutoFit/>
          </a:bodyPr>
          <a:lstStyle/>
          <a:p>
            <a:pPr>
              <a:lnSpc>
                <a:spcPts val="5040"/>
              </a:lnSpc>
            </a:pPr>
            <a:r>
              <a:rPr lang="en-GB" sz="3600" dirty="0">
                <a:solidFill>
                  <a:srgbClr val="FFFFFF"/>
                </a:solidFill>
                <a:latin typeface="Montserrat" pitchFamily="2" charset="77"/>
                <a:ea typeface="Now"/>
                <a:cs typeface="Now"/>
                <a:sym typeface="Now"/>
              </a:rPr>
              <a:t>Authorised resources</a:t>
            </a:r>
          </a:p>
        </p:txBody>
      </p:sp>
    </p:spTree>
    <p:extLst>
      <p:ext uri="{BB962C8B-B14F-4D97-AF65-F5344CB8AC3E}">
        <p14:creationId xmlns:p14="http://schemas.microsoft.com/office/powerpoint/2010/main" val="40180198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8865E-3E84-78A7-7031-3AA56643E27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E4DED4F-CB3F-C2E8-BB5A-29D447F105B6}"/>
              </a:ext>
            </a:extLst>
          </p:cNvPr>
          <p:cNvSpPr/>
          <p:nvPr/>
        </p:nvSpPr>
        <p:spPr>
          <a:xfrm>
            <a:off x="0" y="0"/>
            <a:ext cx="18288000" cy="10287000"/>
          </a:xfrm>
          <a:prstGeom prst="rect">
            <a:avLst/>
          </a:prstGeom>
          <a:solidFill>
            <a:srgbClr val="47425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AutoShape 2">
            <a:extLst>
              <a:ext uri="{FF2B5EF4-FFF2-40B4-BE49-F238E27FC236}">
                <a16:creationId xmlns:a16="http://schemas.microsoft.com/office/drawing/2014/main" id="{66CA7EF9-FD3C-E06F-68A2-7FB854735FD8}"/>
              </a:ext>
            </a:extLst>
          </p:cNvPr>
          <p:cNvSpPr/>
          <p:nvPr/>
        </p:nvSpPr>
        <p:spPr>
          <a:xfrm flipV="1">
            <a:off x="1942764" y="1028700"/>
            <a:ext cx="0" cy="1620000"/>
          </a:xfrm>
          <a:prstGeom prst="line">
            <a:avLst/>
          </a:prstGeom>
          <a:ln w="66675" cap="rnd">
            <a:solidFill>
              <a:srgbClr val="D1A05D"/>
            </a:solidFill>
            <a:prstDash val="sysDot"/>
            <a:headEnd type="none" w="sm" len="sm"/>
            <a:tailEnd type="none" w="sm" len="sm"/>
          </a:ln>
        </p:spPr>
        <p:txBody>
          <a:bodyPr/>
          <a:lstStyle/>
          <a:p>
            <a:endParaRPr lang="en-GB"/>
          </a:p>
        </p:txBody>
      </p:sp>
      <p:grpSp>
        <p:nvGrpSpPr>
          <p:cNvPr id="4" name="Group 5">
            <a:extLst>
              <a:ext uri="{FF2B5EF4-FFF2-40B4-BE49-F238E27FC236}">
                <a16:creationId xmlns:a16="http://schemas.microsoft.com/office/drawing/2014/main" id="{D321DC48-0954-96B8-23D4-221B8C3B6488}"/>
              </a:ext>
            </a:extLst>
          </p:cNvPr>
          <p:cNvGrpSpPr/>
          <p:nvPr/>
        </p:nvGrpSpPr>
        <p:grpSpPr>
          <a:xfrm>
            <a:off x="1598990" y="1497293"/>
            <a:ext cx="687549" cy="687549"/>
            <a:chOff x="0" y="0"/>
            <a:chExt cx="812800" cy="812800"/>
          </a:xfrm>
        </p:grpSpPr>
        <p:sp>
          <p:nvSpPr>
            <p:cNvPr id="5" name="Freeform 6">
              <a:extLst>
                <a:ext uri="{FF2B5EF4-FFF2-40B4-BE49-F238E27FC236}">
                  <a16:creationId xmlns:a16="http://schemas.microsoft.com/office/drawing/2014/main" id="{F52C2217-FA6D-6CC2-33F9-39936E1BA92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B6FA8"/>
            </a:solidFill>
          </p:spPr>
          <p:txBody>
            <a:bodyPr/>
            <a:lstStyle/>
            <a:p>
              <a:endParaRPr lang="en-GB"/>
            </a:p>
          </p:txBody>
        </p:sp>
        <p:sp>
          <p:nvSpPr>
            <p:cNvPr id="25" name="TextBox 7">
              <a:extLst>
                <a:ext uri="{FF2B5EF4-FFF2-40B4-BE49-F238E27FC236}">
                  <a16:creationId xmlns:a16="http://schemas.microsoft.com/office/drawing/2014/main" id="{C6832CBF-F458-F6BB-8AA9-DDCB7298D0F1}"/>
                </a:ext>
              </a:extLst>
            </p:cNvPr>
            <p:cNvSpPr txBox="1"/>
            <p:nvPr/>
          </p:nvSpPr>
          <p:spPr>
            <a:xfrm>
              <a:off x="76200" y="76200"/>
              <a:ext cx="660400" cy="660400"/>
            </a:xfrm>
            <a:prstGeom prst="rect">
              <a:avLst/>
            </a:prstGeom>
          </p:spPr>
          <p:txBody>
            <a:bodyPr lIns="42554" tIns="42554" rIns="42554" bIns="42554" rtlCol="0" anchor="ctr"/>
            <a:lstStyle/>
            <a:p>
              <a:pPr algn="ctr">
                <a:lnSpc>
                  <a:spcPts val="1680"/>
                </a:lnSpc>
              </a:pPr>
              <a:endParaRPr/>
            </a:p>
          </p:txBody>
        </p:sp>
      </p:grpSp>
      <p:sp>
        <p:nvSpPr>
          <p:cNvPr id="8" name="Freeform 7">
            <a:extLst>
              <a:ext uri="{FF2B5EF4-FFF2-40B4-BE49-F238E27FC236}">
                <a16:creationId xmlns:a16="http://schemas.microsoft.com/office/drawing/2014/main" id="{9BB3DA51-982E-32BC-8A7A-586D14CB8533}"/>
              </a:ext>
            </a:extLst>
          </p:cNvPr>
          <p:cNvSpPr/>
          <p:nvPr/>
        </p:nvSpPr>
        <p:spPr>
          <a:xfrm>
            <a:off x="14632843" y="6536616"/>
            <a:ext cx="3655158" cy="3750384"/>
          </a:xfrm>
          <a:custGeom>
            <a:avLst/>
            <a:gdLst/>
            <a:ahLst/>
            <a:cxnLst/>
            <a:rect l="l" t="t" r="r" b="b"/>
            <a:pathLst>
              <a:path w="5252915" h="5443368">
                <a:moveTo>
                  <a:pt x="0" y="0"/>
                </a:moveTo>
                <a:lnTo>
                  <a:pt x="5252916" y="0"/>
                </a:lnTo>
                <a:lnTo>
                  <a:pt x="5252916" y="5443368"/>
                </a:lnTo>
                <a:lnTo>
                  <a:pt x="0" y="5443368"/>
                </a:lnTo>
                <a:lnTo>
                  <a:pt x="0" y="0"/>
                </a:lnTo>
                <a:close/>
              </a:path>
            </a:pathLst>
          </a:custGeom>
          <a:blipFill>
            <a:blip r:embed="rId2"/>
            <a:stretch>
              <a:fillRect r="-275042" b="-45142"/>
            </a:stretch>
          </a:blipFill>
        </p:spPr>
        <p:txBody>
          <a:bodyPr/>
          <a:lstStyle/>
          <a:p>
            <a:endParaRPr lang="en-US"/>
          </a:p>
        </p:txBody>
      </p:sp>
      <p:sp>
        <p:nvSpPr>
          <p:cNvPr id="6" name="TextBox 9">
            <a:extLst>
              <a:ext uri="{FF2B5EF4-FFF2-40B4-BE49-F238E27FC236}">
                <a16:creationId xmlns:a16="http://schemas.microsoft.com/office/drawing/2014/main" id="{01677A15-3590-338A-43BB-57E91D7EAB87}"/>
              </a:ext>
            </a:extLst>
          </p:cNvPr>
          <p:cNvSpPr txBox="1"/>
          <p:nvPr/>
        </p:nvSpPr>
        <p:spPr>
          <a:xfrm>
            <a:off x="1663200" y="4072165"/>
            <a:ext cx="16044621" cy="1261884"/>
          </a:xfrm>
          <a:prstGeom prst="rect">
            <a:avLst/>
          </a:prstGeom>
        </p:spPr>
        <p:txBody>
          <a:bodyPr wrap="square" lIns="0" tIns="0" rIns="0" bIns="0" rtlCol="0" anchor="t">
            <a:spAutoFit/>
          </a:bodyPr>
          <a:lstStyle/>
          <a:p>
            <a:pPr>
              <a:spcAft>
                <a:spcPts val="1200"/>
              </a:spcAft>
            </a:pPr>
            <a:r>
              <a:rPr lang="en-GB" sz="2400" dirty="0">
                <a:solidFill>
                  <a:srgbClr val="FFFFFF"/>
                </a:solidFill>
                <a:latin typeface="Montserrat" pitchFamily="2" charset="77"/>
                <a:ea typeface="Now"/>
                <a:cs typeface="Now"/>
                <a:sym typeface="Now"/>
              </a:rPr>
              <a:t>Chaplin, Doug. </a:t>
            </a:r>
            <a:r>
              <a:rPr lang="en-GB" sz="2400" i="1" dirty="0">
                <a:solidFill>
                  <a:srgbClr val="FFFFFF"/>
                </a:solidFill>
                <a:latin typeface="Montserrat" pitchFamily="2" charset="77"/>
                <a:ea typeface="Now"/>
                <a:cs typeface="Now"/>
                <a:sym typeface="Now"/>
              </a:rPr>
              <a:t>Leading Common Worship Intercessions: A Simple Guide. </a:t>
            </a:r>
            <a:r>
              <a:rPr lang="en-GB" sz="2400" dirty="0">
                <a:solidFill>
                  <a:srgbClr val="FFFFFF"/>
                </a:solidFill>
                <a:latin typeface="Montserrat" pitchFamily="2" charset="77"/>
                <a:ea typeface="Now"/>
                <a:cs typeface="Now"/>
                <a:sym typeface="Now"/>
              </a:rPr>
              <a:t>London: Church House Publishing, 2009.</a:t>
            </a:r>
          </a:p>
          <a:p>
            <a:pPr>
              <a:spcAft>
                <a:spcPts val="1200"/>
              </a:spcAft>
            </a:pPr>
            <a:r>
              <a:rPr lang="en-GB" sz="2400" dirty="0">
                <a:solidFill>
                  <a:srgbClr val="FFFFFF"/>
                </a:solidFill>
                <a:latin typeface="Montserrat" pitchFamily="2" charset="77"/>
                <a:ea typeface="Now"/>
                <a:cs typeface="Now"/>
                <a:sym typeface="Now"/>
              </a:rPr>
              <a:t>Wells, Samuel. </a:t>
            </a:r>
            <a:r>
              <a:rPr lang="en-GB" sz="2400" i="1" dirty="0">
                <a:solidFill>
                  <a:srgbClr val="FFFFFF"/>
                </a:solidFill>
                <a:latin typeface="Montserrat" pitchFamily="2" charset="77"/>
                <a:ea typeface="Now"/>
                <a:cs typeface="Now"/>
                <a:sym typeface="Now"/>
              </a:rPr>
              <a:t>Crafting Prayers for Public Worship: The Art of Intercession. </a:t>
            </a:r>
            <a:r>
              <a:rPr lang="en-GB" sz="2400" dirty="0">
                <a:solidFill>
                  <a:srgbClr val="FFFFFF"/>
                </a:solidFill>
                <a:latin typeface="Montserrat" pitchFamily="2" charset="77"/>
                <a:ea typeface="Now"/>
                <a:cs typeface="Now"/>
                <a:sym typeface="Now"/>
              </a:rPr>
              <a:t>Norwich: Canterbury, 2013.</a:t>
            </a:r>
            <a:endParaRPr lang="en-GB" sz="2400" b="1" dirty="0">
              <a:solidFill>
                <a:srgbClr val="FFFFFF"/>
              </a:solidFill>
              <a:latin typeface="Montserrat" pitchFamily="2" charset="77"/>
              <a:ea typeface="Now"/>
              <a:cs typeface="Now"/>
              <a:sym typeface="Now"/>
            </a:endParaRPr>
          </a:p>
        </p:txBody>
      </p:sp>
      <p:sp>
        <p:nvSpPr>
          <p:cNvPr id="7" name="TextBox 8">
            <a:extLst>
              <a:ext uri="{FF2B5EF4-FFF2-40B4-BE49-F238E27FC236}">
                <a16:creationId xmlns:a16="http://schemas.microsoft.com/office/drawing/2014/main" id="{31D795B2-B72E-C59D-A3FC-82244E50E762}"/>
              </a:ext>
            </a:extLst>
          </p:cNvPr>
          <p:cNvSpPr txBox="1"/>
          <p:nvPr/>
        </p:nvSpPr>
        <p:spPr>
          <a:xfrm>
            <a:off x="3124800" y="1440000"/>
            <a:ext cx="13740318" cy="768415"/>
          </a:xfrm>
          <a:prstGeom prst="rect">
            <a:avLst/>
          </a:prstGeom>
        </p:spPr>
        <p:txBody>
          <a:bodyPr lIns="0" tIns="0" rIns="0" bIns="0" rtlCol="0" anchor="t">
            <a:spAutoFit/>
          </a:bodyPr>
          <a:lstStyle/>
          <a:p>
            <a:pPr lvl="0">
              <a:lnSpc>
                <a:spcPts val="6283"/>
              </a:lnSpc>
              <a:spcBef>
                <a:spcPct val="0"/>
              </a:spcBef>
            </a:pPr>
            <a:r>
              <a:rPr lang="en-US" sz="4800" spc="532" dirty="0">
                <a:solidFill>
                  <a:srgbClr val="FFFFFF"/>
                </a:solidFill>
                <a:latin typeface="Montserrat" pitchFamily="2" charset="77"/>
                <a:ea typeface="Playlist Script"/>
                <a:cs typeface="Playlist Script"/>
                <a:sym typeface="Playlist Script"/>
              </a:rPr>
              <a:t>Resources</a:t>
            </a:r>
          </a:p>
        </p:txBody>
      </p:sp>
      <p:sp>
        <p:nvSpPr>
          <p:cNvPr id="9" name="TextBox 8">
            <a:extLst>
              <a:ext uri="{FF2B5EF4-FFF2-40B4-BE49-F238E27FC236}">
                <a16:creationId xmlns:a16="http://schemas.microsoft.com/office/drawing/2014/main" id="{E47B68CD-CEFB-374F-C6F3-26563057D3F6}"/>
              </a:ext>
            </a:extLst>
          </p:cNvPr>
          <p:cNvSpPr txBox="1"/>
          <p:nvPr/>
        </p:nvSpPr>
        <p:spPr>
          <a:xfrm>
            <a:off x="1663446" y="2973600"/>
            <a:ext cx="8394952" cy="1354217"/>
          </a:xfrm>
          <a:prstGeom prst="rect">
            <a:avLst/>
          </a:prstGeom>
          <a:noFill/>
        </p:spPr>
        <p:txBody>
          <a:bodyPr wrap="square" rtlCol="0">
            <a:spAutoFit/>
          </a:bodyPr>
          <a:lstStyle/>
          <a:p>
            <a:pPr>
              <a:spcAft>
                <a:spcPts val="1200"/>
              </a:spcAft>
            </a:pPr>
            <a:r>
              <a:rPr lang="en-GB" sz="3600" dirty="0">
                <a:solidFill>
                  <a:srgbClr val="FFFFFF"/>
                </a:solidFill>
                <a:latin typeface="Montserrat" pitchFamily="2" charset="77"/>
                <a:ea typeface="Now"/>
                <a:cs typeface="Now"/>
                <a:sym typeface="Now"/>
              </a:rPr>
              <a:t>About leading intercessions</a:t>
            </a:r>
          </a:p>
          <a:p>
            <a:pPr>
              <a:spcAft>
                <a:spcPts val="1200"/>
              </a:spcAft>
            </a:pPr>
            <a:endParaRPr lang="en-GB" sz="3600" dirty="0">
              <a:solidFill>
                <a:srgbClr val="FFFFFF"/>
              </a:solidFill>
              <a:latin typeface="Montserrat" pitchFamily="2" charset="77"/>
              <a:ea typeface="Now"/>
              <a:cs typeface="Now"/>
              <a:sym typeface="Now"/>
            </a:endParaRPr>
          </a:p>
        </p:txBody>
      </p:sp>
    </p:spTree>
    <p:extLst>
      <p:ext uri="{BB962C8B-B14F-4D97-AF65-F5344CB8AC3E}">
        <p14:creationId xmlns:p14="http://schemas.microsoft.com/office/powerpoint/2010/main" val="4142941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3EBAF-207F-401F-6D2A-DFD57434A59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927D5E4-DFB5-EB56-D1E3-151AB97DA33C}"/>
              </a:ext>
            </a:extLst>
          </p:cNvPr>
          <p:cNvSpPr/>
          <p:nvPr/>
        </p:nvSpPr>
        <p:spPr>
          <a:xfrm>
            <a:off x="0" y="0"/>
            <a:ext cx="18288000" cy="10287000"/>
          </a:xfrm>
          <a:prstGeom prst="rect">
            <a:avLst/>
          </a:prstGeom>
          <a:solidFill>
            <a:srgbClr val="47425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AutoShape 2">
            <a:extLst>
              <a:ext uri="{FF2B5EF4-FFF2-40B4-BE49-F238E27FC236}">
                <a16:creationId xmlns:a16="http://schemas.microsoft.com/office/drawing/2014/main" id="{17D21977-95A3-16DE-9784-A622DBB8C970}"/>
              </a:ext>
            </a:extLst>
          </p:cNvPr>
          <p:cNvSpPr/>
          <p:nvPr/>
        </p:nvSpPr>
        <p:spPr>
          <a:xfrm flipV="1">
            <a:off x="1942764" y="1028700"/>
            <a:ext cx="0" cy="1620000"/>
          </a:xfrm>
          <a:prstGeom prst="line">
            <a:avLst/>
          </a:prstGeom>
          <a:ln w="66675" cap="rnd">
            <a:solidFill>
              <a:srgbClr val="D1A05D"/>
            </a:solidFill>
            <a:prstDash val="sysDot"/>
            <a:headEnd type="none" w="sm" len="sm"/>
            <a:tailEnd type="none" w="sm" len="sm"/>
          </a:ln>
        </p:spPr>
        <p:txBody>
          <a:bodyPr/>
          <a:lstStyle/>
          <a:p>
            <a:endParaRPr lang="en-GB"/>
          </a:p>
        </p:txBody>
      </p:sp>
      <p:grpSp>
        <p:nvGrpSpPr>
          <p:cNvPr id="4" name="Group 5">
            <a:extLst>
              <a:ext uri="{FF2B5EF4-FFF2-40B4-BE49-F238E27FC236}">
                <a16:creationId xmlns:a16="http://schemas.microsoft.com/office/drawing/2014/main" id="{B5632ED2-15A5-9356-B907-3357DFEC1302}"/>
              </a:ext>
            </a:extLst>
          </p:cNvPr>
          <p:cNvGrpSpPr/>
          <p:nvPr/>
        </p:nvGrpSpPr>
        <p:grpSpPr>
          <a:xfrm>
            <a:off x="1598990" y="1497293"/>
            <a:ext cx="687549" cy="687549"/>
            <a:chOff x="0" y="0"/>
            <a:chExt cx="812800" cy="812800"/>
          </a:xfrm>
        </p:grpSpPr>
        <p:sp>
          <p:nvSpPr>
            <p:cNvPr id="5" name="Freeform 6">
              <a:extLst>
                <a:ext uri="{FF2B5EF4-FFF2-40B4-BE49-F238E27FC236}">
                  <a16:creationId xmlns:a16="http://schemas.microsoft.com/office/drawing/2014/main" id="{EE410229-65EA-5D98-3C28-1802D00C72E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B6FA8"/>
            </a:solidFill>
          </p:spPr>
          <p:txBody>
            <a:bodyPr/>
            <a:lstStyle/>
            <a:p>
              <a:endParaRPr lang="en-GB"/>
            </a:p>
          </p:txBody>
        </p:sp>
        <p:sp>
          <p:nvSpPr>
            <p:cNvPr id="25" name="TextBox 7">
              <a:extLst>
                <a:ext uri="{FF2B5EF4-FFF2-40B4-BE49-F238E27FC236}">
                  <a16:creationId xmlns:a16="http://schemas.microsoft.com/office/drawing/2014/main" id="{147E0BB6-DEED-CCA9-DC3E-D5D6DD3010EC}"/>
                </a:ext>
              </a:extLst>
            </p:cNvPr>
            <p:cNvSpPr txBox="1"/>
            <p:nvPr/>
          </p:nvSpPr>
          <p:spPr>
            <a:xfrm>
              <a:off x="76200" y="76200"/>
              <a:ext cx="660400" cy="660400"/>
            </a:xfrm>
            <a:prstGeom prst="rect">
              <a:avLst/>
            </a:prstGeom>
          </p:spPr>
          <p:txBody>
            <a:bodyPr lIns="42554" tIns="42554" rIns="42554" bIns="42554" rtlCol="0" anchor="ctr"/>
            <a:lstStyle/>
            <a:p>
              <a:pPr algn="ctr">
                <a:lnSpc>
                  <a:spcPts val="1680"/>
                </a:lnSpc>
              </a:pPr>
              <a:endParaRPr/>
            </a:p>
          </p:txBody>
        </p:sp>
      </p:grpSp>
      <p:sp>
        <p:nvSpPr>
          <p:cNvPr id="8" name="Freeform 7">
            <a:extLst>
              <a:ext uri="{FF2B5EF4-FFF2-40B4-BE49-F238E27FC236}">
                <a16:creationId xmlns:a16="http://schemas.microsoft.com/office/drawing/2014/main" id="{3DA76C82-E579-C1D8-84BD-96BCC7006DB0}"/>
              </a:ext>
            </a:extLst>
          </p:cNvPr>
          <p:cNvSpPr/>
          <p:nvPr/>
        </p:nvSpPr>
        <p:spPr>
          <a:xfrm>
            <a:off x="14632843" y="6536616"/>
            <a:ext cx="3655158" cy="3750384"/>
          </a:xfrm>
          <a:custGeom>
            <a:avLst/>
            <a:gdLst/>
            <a:ahLst/>
            <a:cxnLst/>
            <a:rect l="l" t="t" r="r" b="b"/>
            <a:pathLst>
              <a:path w="5252915" h="5443368">
                <a:moveTo>
                  <a:pt x="0" y="0"/>
                </a:moveTo>
                <a:lnTo>
                  <a:pt x="5252916" y="0"/>
                </a:lnTo>
                <a:lnTo>
                  <a:pt x="5252916" y="5443368"/>
                </a:lnTo>
                <a:lnTo>
                  <a:pt x="0" y="5443368"/>
                </a:lnTo>
                <a:lnTo>
                  <a:pt x="0" y="0"/>
                </a:lnTo>
                <a:close/>
              </a:path>
            </a:pathLst>
          </a:custGeom>
          <a:blipFill>
            <a:blip r:embed="rId2"/>
            <a:stretch>
              <a:fillRect r="-275042" b="-45142"/>
            </a:stretch>
          </a:blipFill>
        </p:spPr>
        <p:txBody>
          <a:bodyPr/>
          <a:lstStyle/>
          <a:p>
            <a:endParaRPr lang="en-US"/>
          </a:p>
        </p:txBody>
      </p:sp>
      <p:sp>
        <p:nvSpPr>
          <p:cNvPr id="6" name="TextBox 9">
            <a:extLst>
              <a:ext uri="{FF2B5EF4-FFF2-40B4-BE49-F238E27FC236}">
                <a16:creationId xmlns:a16="http://schemas.microsoft.com/office/drawing/2014/main" id="{545F1804-B12A-2E18-399F-A2CB43075CDF}"/>
              </a:ext>
            </a:extLst>
          </p:cNvPr>
          <p:cNvSpPr txBox="1"/>
          <p:nvPr/>
        </p:nvSpPr>
        <p:spPr>
          <a:xfrm>
            <a:off x="1663201" y="4072165"/>
            <a:ext cx="15481800" cy="4862870"/>
          </a:xfrm>
          <a:prstGeom prst="rect">
            <a:avLst/>
          </a:prstGeom>
        </p:spPr>
        <p:txBody>
          <a:bodyPr wrap="square" lIns="0" tIns="0" rIns="0" bIns="0" rtlCol="0" anchor="t">
            <a:spAutoFit/>
          </a:bodyPr>
          <a:lstStyle/>
          <a:p>
            <a:pPr>
              <a:spcAft>
                <a:spcPts val="2400"/>
              </a:spcAft>
            </a:pPr>
            <a:r>
              <a:rPr lang="en-GB" sz="2400" dirty="0">
                <a:solidFill>
                  <a:srgbClr val="FFFFFF"/>
                </a:solidFill>
                <a:latin typeface="Montserrat" pitchFamily="2" charset="77"/>
                <a:ea typeface="Now"/>
                <a:cs typeface="Now"/>
                <a:sym typeface="Now"/>
              </a:rPr>
              <a:t>Adam, David. </a:t>
            </a:r>
            <a:r>
              <a:rPr lang="en-GB" sz="2400" i="1" dirty="0">
                <a:solidFill>
                  <a:srgbClr val="FFFFFF"/>
                </a:solidFill>
                <a:latin typeface="Montserrat" pitchFamily="2" charset="77"/>
                <a:ea typeface="Now"/>
                <a:cs typeface="Now"/>
                <a:sym typeface="Now"/>
              </a:rPr>
              <a:t>The Complete Themed Intercessions</a:t>
            </a:r>
            <a:r>
              <a:rPr lang="en-GB" sz="2400" dirty="0">
                <a:solidFill>
                  <a:srgbClr val="FFFFFF"/>
                </a:solidFill>
                <a:latin typeface="Montserrat" pitchFamily="2" charset="77"/>
                <a:ea typeface="Now"/>
                <a:cs typeface="Now"/>
                <a:sym typeface="Now"/>
              </a:rPr>
              <a:t>. </a:t>
            </a:r>
            <a:r>
              <a:rPr lang="en-GB" sz="2400" dirty="0" err="1">
                <a:solidFill>
                  <a:srgbClr val="FFFFFF"/>
                </a:solidFill>
                <a:latin typeface="Montserrat" pitchFamily="2" charset="77"/>
                <a:ea typeface="Now"/>
                <a:cs typeface="Now"/>
                <a:sym typeface="Now"/>
              </a:rPr>
              <a:t>Buxhall</a:t>
            </a:r>
            <a:r>
              <a:rPr lang="en-GB" sz="2400" dirty="0">
                <a:solidFill>
                  <a:srgbClr val="FFFFFF"/>
                </a:solidFill>
                <a:latin typeface="Montserrat" pitchFamily="2" charset="77"/>
                <a:ea typeface="Now"/>
                <a:cs typeface="Now"/>
                <a:sym typeface="Now"/>
              </a:rPr>
              <a:t>: Kevin Mayhew, 2007. </a:t>
            </a:r>
          </a:p>
          <a:p>
            <a:pPr>
              <a:spcAft>
                <a:spcPts val="2400"/>
              </a:spcAft>
            </a:pPr>
            <a:r>
              <a:rPr lang="en-GB" sz="2400" dirty="0">
                <a:solidFill>
                  <a:srgbClr val="FFFFFF"/>
                </a:solidFill>
                <a:latin typeface="Montserrat" pitchFamily="2" charset="77"/>
                <a:ea typeface="Now"/>
                <a:cs typeface="Now"/>
                <a:sym typeface="Now"/>
              </a:rPr>
              <a:t>Adam, David. </a:t>
            </a:r>
            <a:r>
              <a:rPr lang="en-GB" sz="2400" i="1" dirty="0">
                <a:solidFill>
                  <a:srgbClr val="FFFFFF"/>
                </a:solidFill>
                <a:latin typeface="Montserrat" pitchFamily="2" charset="77"/>
                <a:ea typeface="Now"/>
                <a:cs typeface="Now"/>
                <a:sym typeface="Now"/>
              </a:rPr>
              <a:t>Radiance of His Glory: Prayers for the Church Years A, B &amp; C. </a:t>
            </a:r>
            <a:r>
              <a:rPr lang="en-GB" sz="2400" dirty="0">
                <a:solidFill>
                  <a:srgbClr val="FFFFFF"/>
                </a:solidFill>
                <a:latin typeface="Montserrat" pitchFamily="2" charset="77"/>
                <a:ea typeface="Now"/>
                <a:cs typeface="Now"/>
                <a:sym typeface="Now"/>
              </a:rPr>
              <a:t>London: SPCK, 2009. </a:t>
            </a:r>
          </a:p>
          <a:p>
            <a:pPr>
              <a:spcAft>
                <a:spcPts val="2400"/>
              </a:spcAft>
            </a:pPr>
            <a:r>
              <a:rPr lang="en-GB" sz="2400" dirty="0">
                <a:solidFill>
                  <a:srgbClr val="FFFFFF"/>
                </a:solidFill>
                <a:latin typeface="Montserrat" pitchFamily="2" charset="77"/>
                <a:ea typeface="Now"/>
                <a:cs typeface="Now"/>
                <a:sym typeface="Now"/>
              </a:rPr>
              <a:t>Colquhoun, Frank. </a:t>
            </a:r>
            <a:r>
              <a:rPr lang="en-GB" sz="2400" i="1" dirty="0">
                <a:solidFill>
                  <a:srgbClr val="FFFFFF"/>
                </a:solidFill>
                <a:latin typeface="Montserrat" pitchFamily="2" charset="77"/>
                <a:ea typeface="Now"/>
                <a:cs typeface="Now"/>
                <a:sym typeface="Now"/>
              </a:rPr>
              <a:t>Parish Prayers</a:t>
            </a:r>
            <a:r>
              <a:rPr lang="en-GB" sz="2400" dirty="0">
                <a:solidFill>
                  <a:srgbClr val="FFFFFF"/>
                </a:solidFill>
                <a:latin typeface="Montserrat" pitchFamily="2" charset="77"/>
                <a:ea typeface="Now"/>
                <a:cs typeface="Now"/>
                <a:sym typeface="Now"/>
              </a:rPr>
              <a:t>. London: Hodder &amp; Stoughton, 1967. http://</a:t>
            </a:r>
            <a:r>
              <a:rPr lang="en-GB" sz="2400" dirty="0" err="1">
                <a:solidFill>
                  <a:srgbClr val="FFFFFF"/>
                </a:solidFill>
                <a:latin typeface="Montserrat" pitchFamily="2" charset="77"/>
                <a:ea typeface="Now"/>
                <a:cs typeface="Now"/>
                <a:sym typeface="Now"/>
              </a:rPr>
              <a:t>assets.newscriptorium.com</a:t>
            </a:r>
            <a:r>
              <a:rPr lang="en-GB" sz="2400" dirty="0">
                <a:solidFill>
                  <a:srgbClr val="FFFFFF"/>
                </a:solidFill>
                <a:latin typeface="Montserrat" pitchFamily="2" charset="77"/>
                <a:ea typeface="Now"/>
                <a:cs typeface="Now"/>
                <a:sym typeface="Now"/>
              </a:rPr>
              <a:t>/ collects-and-prayers/</a:t>
            </a:r>
            <a:r>
              <a:rPr lang="en-GB" sz="2400" dirty="0" err="1">
                <a:solidFill>
                  <a:srgbClr val="FFFFFF"/>
                </a:solidFill>
                <a:latin typeface="Montserrat" pitchFamily="2" charset="77"/>
                <a:ea typeface="Now"/>
                <a:cs typeface="Now"/>
                <a:sym typeface="Now"/>
              </a:rPr>
              <a:t>parishprs.htm</a:t>
            </a:r>
            <a:endParaRPr lang="en-GB" sz="2400" dirty="0">
              <a:solidFill>
                <a:srgbClr val="FFFFFF"/>
              </a:solidFill>
              <a:latin typeface="Montserrat" pitchFamily="2" charset="77"/>
              <a:ea typeface="Now"/>
              <a:cs typeface="Now"/>
              <a:sym typeface="Now"/>
            </a:endParaRPr>
          </a:p>
          <a:p>
            <a:pPr>
              <a:spcAft>
                <a:spcPts val="2400"/>
              </a:spcAft>
            </a:pPr>
            <a:r>
              <a:rPr lang="en-GB" sz="2400" dirty="0">
                <a:solidFill>
                  <a:srgbClr val="FFFFFF"/>
                </a:solidFill>
                <a:latin typeface="Montserrat" pitchFamily="2" charset="77"/>
                <a:ea typeface="Now"/>
                <a:cs typeface="Now"/>
                <a:sym typeface="Now"/>
              </a:rPr>
              <a:t>Pritchard, John. </a:t>
            </a:r>
            <a:r>
              <a:rPr lang="en-GB" sz="2400" i="1" dirty="0">
                <a:solidFill>
                  <a:srgbClr val="FFFFFF"/>
                </a:solidFill>
                <a:latin typeface="Montserrat" pitchFamily="2" charset="77"/>
                <a:ea typeface="Now"/>
                <a:cs typeface="Now"/>
                <a:sym typeface="Now"/>
              </a:rPr>
              <a:t>The Intercessions Handbook: Creative Ideas for Public and Private Prayer. </a:t>
            </a:r>
            <a:r>
              <a:rPr lang="en-GB" sz="2400" dirty="0">
                <a:solidFill>
                  <a:srgbClr val="FFFFFF"/>
                </a:solidFill>
                <a:latin typeface="Montserrat" pitchFamily="2" charset="77"/>
                <a:ea typeface="Now"/>
                <a:cs typeface="Now"/>
                <a:sym typeface="Now"/>
              </a:rPr>
              <a:t>SPCK, 1997. </a:t>
            </a:r>
          </a:p>
          <a:p>
            <a:r>
              <a:rPr lang="en-GB" sz="2400" dirty="0">
                <a:solidFill>
                  <a:srgbClr val="FFFFFF"/>
                </a:solidFill>
                <a:latin typeface="Montserrat" pitchFamily="2" charset="77"/>
                <a:ea typeface="Now"/>
                <a:cs typeface="Now"/>
                <a:sym typeface="Now"/>
              </a:rPr>
              <a:t>Pritchard, John. </a:t>
            </a:r>
            <a:r>
              <a:rPr lang="en-GB" sz="2400" i="1" dirty="0">
                <a:solidFill>
                  <a:srgbClr val="FFFFFF"/>
                </a:solidFill>
                <a:latin typeface="Montserrat" pitchFamily="2" charset="77"/>
                <a:ea typeface="Now"/>
                <a:cs typeface="Now"/>
                <a:sym typeface="Now"/>
              </a:rPr>
              <a:t>The Second Intercessions Handbook : More Creative Ideas for </a:t>
            </a:r>
          </a:p>
          <a:p>
            <a:pPr>
              <a:spcAft>
                <a:spcPts val="2400"/>
              </a:spcAft>
            </a:pPr>
            <a:r>
              <a:rPr lang="en-GB" sz="2400" i="1" dirty="0">
                <a:solidFill>
                  <a:srgbClr val="FFFFFF"/>
                </a:solidFill>
                <a:latin typeface="Montserrat" pitchFamily="2" charset="77"/>
                <a:ea typeface="Now"/>
                <a:cs typeface="Now"/>
                <a:sym typeface="Now"/>
              </a:rPr>
              <a:t>Public and Private Prayer. </a:t>
            </a:r>
            <a:r>
              <a:rPr lang="en-GB" sz="2400" dirty="0">
                <a:solidFill>
                  <a:srgbClr val="FFFFFF"/>
                </a:solidFill>
                <a:latin typeface="Montserrat" pitchFamily="2" charset="77"/>
                <a:ea typeface="Now"/>
                <a:cs typeface="Now"/>
                <a:sym typeface="Now"/>
              </a:rPr>
              <a:t>London: SPCK, 2004. </a:t>
            </a:r>
          </a:p>
          <a:p>
            <a:pPr>
              <a:spcAft>
                <a:spcPts val="2400"/>
              </a:spcAft>
            </a:pPr>
            <a:r>
              <a:rPr lang="en-GB" sz="2400" dirty="0">
                <a:solidFill>
                  <a:srgbClr val="FFFFFF"/>
                </a:solidFill>
                <a:latin typeface="Montserrat" pitchFamily="2" charset="77"/>
                <a:ea typeface="Now"/>
                <a:cs typeface="Now"/>
                <a:sym typeface="Now"/>
              </a:rPr>
              <a:t>For rural contexts: </a:t>
            </a:r>
            <a:r>
              <a:rPr lang="en-GB" sz="2400" i="1" dirty="0">
                <a:solidFill>
                  <a:srgbClr val="FFFFFF"/>
                </a:solidFill>
                <a:latin typeface="Montserrat" pitchFamily="2" charset="77"/>
                <a:ea typeface="Now"/>
                <a:cs typeface="Now"/>
                <a:sym typeface="Now"/>
              </a:rPr>
              <a:t>Seasonal Worship from the Countryside</a:t>
            </a:r>
            <a:r>
              <a:rPr lang="en-GB" sz="2400" dirty="0">
                <a:solidFill>
                  <a:srgbClr val="FFFFFF"/>
                </a:solidFill>
                <a:latin typeface="Montserrat" pitchFamily="2" charset="77"/>
                <a:ea typeface="Now"/>
                <a:cs typeface="Now"/>
                <a:sym typeface="Now"/>
              </a:rPr>
              <a:t>. London: SPCK, 2003.</a:t>
            </a:r>
          </a:p>
        </p:txBody>
      </p:sp>
      <p:sp>
        <p:nvSpPr>
          <p:cNvPr id="7" name="TextBox 8">
            <a:extLst>
              <a:ext uri="{FF2B5EF4-FFF2-40B4-BE49-F238E27FC236}">
                <a16:creationId xmlns:a16="http://schemas.microsoft.com/office/drawing/2014/main" id="{F992BF77-A6CC-3258-6DF8-1D44987D58FD}"/>
              </a:ext>
            </a:extLst>
          </p:cNvPr>
          <p:cNvSpPr txBox="1"/>
          <p:nvPr/>
        </p:nvSpPr>
        <p:spPr>
          <a:xfrm>
            <a:off x="3124800" y="1440000"/>
            <a:ext cx="13740318" cy="768415"/>
          </a:xfrm>
          <a:prstGeom prst="rect">
            <a:avLst/>
          </a:prstGeom>
        </p:spPr>
        <p:txBody>
          <a:bodyPr lIns="0" tIns="0" rIns="0" bIns="0" rtlCol="0" anchor="t">
            <a:spAutoFit/>
          </a:bodyPr>
          <a:lstStyle/>
          <a:p>
            <a:pPr lvl="0">
              <a:lnSpc>
                <a:spcPts val="6283"/>
              </a:lnSpc>
              <a:spcBef>
                <a:spcPct val="0"/>
              </a:spcBef>
            </a:pPr>
            <a:r>
              <a:rPr lang="en-US" sz="4800" spc="532" dirty="0">
                <a:solidFill>
                  <a:srgbClr val="FFFFFF"/>
                </a:solidFill>
                <a:latin typeface="Montserrat" pitchFamily="2" charset="77"/>
                <a:ea typeface="Playlist Script"/>
                <a:cs typeface="Playlist Script"/>
                <a:sym typeface="Playlist Script"/>
              </a:rPr>
              <a:t>Resources</a:t>
            </a:r>
          </a:p>
        </p:txBody>
      </p:sp>
      <p:sp>
        <p:nvSpPr>
          <p:cNvPr id="9" name="TextBox 8">
            <a:extLst>
              <a:ext uri="{FF2B5EF4-FFF2-40B4-BE49-F238E27FC236}">
                <a16:creationId xmlns:a16="http://schemas.microsoft.com/office/drawing/2014/main" id="{B81269BD-AA2A-1275-2450-E2B8746A1BF8}"/>
              </a:ext>
            </a:extLst>
          </p:cNvPr>
          <p:cNvSpPr txBox="1"/>
          <p:nvPr/>
        </p:nvSpPr>
        <p:spPr>
          <a:xfrm>
            <a:off x="1663446" y="2973600"/>
            <a:ext cx="8394952" cy="687304"/>
          </a:xfrm>
          <a:prstGeom prst="rect">
            <a:avLst/>
          </a:prstGeom>
          <a:noFill/>
        </p:spPr>
        <p:txBody>
          <a:bodyPr wrap="square" rtlCol="0">
            <a:spAutoFit/>
          </a:bodyPr>
          <a:lstStyle/>
          <a:p>
            <a:pPr>
              <a:lnSpc>
                <a:spcPts val="5040"/>
              </a:lnSpc>
            </a:pPr>
            <a:r>
              <a:rPr lang="en-GB" sz="3600" dirty="0">
                <a:solidFill>
                  <a:srgbClr val="FFFFFF"/>
                </a:solidFill>
                <a:latin typeface="Montserrat" pitchFamily="2" charset="77"/>
                <a:ea typeface="Now"/>
                <a:cs typeface="Now"/>
                <a:sym typeface="Now"/>
              </a:rPr>
              <a:t>Collections of intercessions</a:t>
            </a:r>
          </a:p>
        </p:txBody>
      </p:sp>
    </p:spTree>
    <p:extLst>
      <p:ext uri="{BB962C8B-B14F-4D97-AF65-F5344CB8AC3E}">
        <p14:creationId xmlns:p14="http://schemas.microsoft.com/office/powerpoint/2010/main" val="3912556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90870A-15FF-ED0C-6C66-F46DDBE4136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8BDD95F-4E94-DB7F-8D06-C727C71B8456}"/>
              </a:ext>
            </a:extLst>
          </p:cNvPr>
          <p:cNvSpPr/>
          <p:nvPr/>
        </p:nvSpPr>
        <p:spPr>
          <a:xfrm>
            <a:off x="0" y="0"/>
            <a:ext cx="18288000" cy="10287000"/>
          </a:xfrm>
          <a:prstGeom prst="rect">
            <a:avLst/>
          </a:prstGeom>
          <a:solidFill>
            <a:srgbClr val="47425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utoShape 2">
            <a:extLst>
              <a:ext uri="{FF2B5EF4-FFF2-40B4-BE49-F238E27FC236}">
                <a16:creationId xmlns:a16="http://schemas.microsoft.com/office/drawing/2014/main" id="{C79197A7-0DE2-499E-E85E-616A5DCFFC7D}"/>
              </a:ext>
            </a:extLst>
          </p:cNvPr>
          <p:cNvSpPr/>
          <p:nvPr/>
        </p:nvSpPr>
        <p:spPr>
          <a:xfrm flipV="1">
            <a:off x="1942764" y="1028700"/>
            <a:ext cx="0" cy="1620000"/>
          </a:xfrm>
          <a:prstGeom prst="line">
            <a:avLst/>
          </a:prstGeom>
          <a:ln w="66675" cap="rnd">
            <a:solidFill>
              <a:srgbClr val="D1A05D"/>
            </a:solidFill>
            <a:prstDash val="sysDot"/>
            <a:headEnd type="none" w="sm" len="sm"/>
            <a:tailEnd type="none" w="sm" len="sm"/>
          </a:ln>
        </p:spPr>
        <p:txBody>
          <a:bodyPr/>
          <a:lstStyle/>
          <a:p>
            <a:endParaRPr lang="en-GB"/>
          </a:p>
        </p:txBody>
      </p:sp>
      <p:grpSp>
        <p:nvGrpSpPr>
          <p:cNvPr id="4" name="Group 5">
            <a:extLst>
              <a:ext uri="{FF2B5EF4-FFF2-40B4-BE49-F238E27FC236}">
                <a16:creationId xmlns:a16="http://schemas.microsoft.com/office/drawing/2014/main" id="{AE85D0BF-029E-0D84-CD99-046790D91893}"/>
              </a:ext>
            </a:extLst>
          </p:cNvPr>
          <p:cNvGrpSpPr/>
          <p:nvPr/>
        </p:nvGrpSpPr>
        <p:grpSpPr>
          <a:xfrm>
            <a:off x="1598990" y="1497293"/>
            <a:ext cx="687549" cy="687549"/>
            <a:chOff x="0" y="0"/>
            <a:chExt cx="812800" cy="812800"/>
          </a:xfrm>
        </p:grpSpPr>
        <p:sp>
          <p:nvSpPr>
            <p:cNvPr id="5" name="Freeform 6">
              <a:extLst>
                <a:ext uri="{FF2B5EF4-FFF2-40B4-BE49-F238E27FC236}">
                  <a16:creationId xmlns:a16="http://schemas.microsoft.com/office/drawing/2014/main" id="{EA1945A2-4799-8DD1-0E5D-CD350091350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B6FA8"/>
            </a:solidFill>
          </p:spPr>
          <p:txBody>
            <a:bodyPr/>
            <a:lstStyle/>
            <a:p>
              <a:endParaRPr lang="en-GB"/>
            </a:p>
          </p:txBody>
        </p:sp>
        <p:sp>
          <p:nvSpPr>
            <p:cNvPr id="25" name="TextBox 7">
              <a:extLst>
                <a:ext uri="{FF2B5EF4-FFF2-40B4-BE49-F238E27FC236}">
                  <a16:creationId xmlns:a16="http://schemas.microsoft.com/office/drawing/2014/main" id="{F85D0B60-0C37-211C-BB87-858D63605C9B}"/>
                </a:ext>
              </a:extLst>
            </p:cNvPr>
            <p:cNvSpPr txBox="1"/>
            <p:nvPr/>
          </p:nvSpPr>
          <p:spPr>
            <a:xfrm>
              <a:off x="76200" y="76200"/>
              <a:ext cx="660400" cy="660400"/>
            </a:xfrm>
            <a:prstGeom prst="rect">
              <a:avLst/>
            </a:prstGeom>
          </p:spPr>
          <p:txBody>
            <a:bodyPr lIns="42554" tIns="42554" rIns="42554" bIns="42554" rtlCol="0" anchor="ctr"/>
            <a:lstStyle/>
            <a:p>
              <a:pPr algn="ctr">
                <a:lnSpc>
                  <a:spcPts val="1680"/>
                </a:lnSpc>
              </a:pPr>
              <a:endParaRPr/>
            </a:p>
          </p:txBody>
        </p:sp>
      </p:grpSp>
      <p:sp>
        <p:nvSpPr>
          <p:cNvPr id="26" name="TextBox 8">
            <a:extLst>
              <a:ext uri="{FF2B5EF4-FFF2-40B4-BE49-F238E27FC236}">
                <a16:creationId xmlns:a16="http://schemas.microsoft.com/office/drawing/2014/main" id="{DD1747E7-6DD0-DFFF-024F-C5BBB88BF88C}"/>
              </a:ext>
            </a:extLst>
          </p:cNvPr>
          <p:cNvSpPr txBox="1"/>
          <p:nvPr/>
        </p:nvSpPr>
        <p:spPr>
          <a:xfrm>
            <a:off x="3222921" y="1082756"/>
            <a:ext cx="13740318" cy="1565942"/>
          </a:xfrm>
          <a:prstGeom prst="rect">
            <a:avLst/>
          </a:prstGeom>
        </p:spPr>
        <p:txBody>
          <a:bodyPr lIns="0" tIns="0" rIns="0" bIns="0" rtlCol="0" anchor="t">
            <a:spAutoFit/>
          </a:bodyPr>
          <a:lstStyle/>
          <a:p>
            <a:pPr marL="0" lvl="0" indent="0" algn="l">
              <a:lnSpc>
                <a:spcPts val="6277"/>
              </a:lnSpc>
              <a:spcBef>
                <a:spcPct val="0"/>
              </a:spcBef>
            </a:pPr>
            <a:r>
              <a:rPr lang="en-US" sz="4800" spc="531" dirty="0">
                <a:solidFill>
                  <a:srgbClr val="FFFFFF"/>
                </a:solidFill>
                <a:latin typeface="Montserrat" pitchFamily="2" charset="77"/>
                <a:ea typeface="Playlist Script"/>
                <a:cs typeface="Playlist Script"/>
                <a:sym typeface="Playlist Script"/>
              </a:rPr>
              <a:t>What are we doing when we lead prayers in worship?</a:t>
            </a:r>
          </a:p>
        </p:txBody>
      </p:sp>
      <p:sp>
        <p:nvSpPr>
          <p:cNvPr id="8" name="Freeform 7">
            <a:extLst>
              <a:ext uri="{FF2B5EF4-FFF2-40B4-BE49-F238E27FC236}">
                <a16:creationId xmlns:a16="http://schemas.microsoft.com/office/drawing/2014/main" id="{95BC8433-44E8-5086-1836-B1B1DC1F408C}"/>
              </a:ext>
            </a:extLst>
          </p:cNvPr>
          <p:cNvSpPr/>
          <p:nvPr/>
        </p:nvSpPr>
        <p:spPr>
          <a:xfrm>
            <a:off x="14632843" y="6536616"/>
            <a:ext cx="3655158" cy="3750384"/>
          </a:xfrm>
          <a:custGeom>
            <a:avLst/>
            <a:gdLst/>
            <a:ahLst/>
            <a:cxnLst/>
            <a:rect l="l" t="t" r="r" b="b"/>
            <a:pathLst>
              <a:path w="5252915" h="5443368">
                <a:moveTo>
                  <a:pt x="0" y="0"/>
                </a:moveTo>
                <a:lnTo>
                  <a:pt x="5252916" y="0"/>
                </a:lnTo>
                <a:lnTo>
                  <a:pt x="5252916" y="5443368"/>
                </a:lnTo>
                <a:lnTo>
                  <a:pt x="0" y="5443368"/>
                </a:lnTo>
                <a:lnTo>
                  <a:pt x="0" y="0"/>
                </a:lnTo>
                <a:close/>
              </a:path>
            </a:pathLst>
          </a:custGeom>
          <a:blipFill>
            <a:blip r:embed="rId2"/>
            <a:stretch>
              <a:fillRect r="-275042" b="-45142"/>
            </a:stretch>
          </a:blipFill>
        </p:spPr>
        <p:txBody>
          <a:bodyPr/>
          <a:lstStyle/>
          <a:p>
            <a:endParaRPr lang="en-US"/>
          </a:p>
        </p:txBody>
      </p:sp>
    </p:spTree>
    <p:extLst>
      <p:ext uri="{BB962C8B-B14F-4D97-AF65-F5344CB8AC3E}">
        <p14:creationId xmlns:p14="http://schemas.microsoft.com/office/powerpoint/2010/main" val="16673417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37CDB-0965-48A0-66D2-24F80C12AF4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A64C9B3-2DFB-B4AE-BED8-2DA29654F272}"/>
              </a:ext>
            </a:extLst>
          </p:cNvPr>
          <p:cNvSpPr/>
          <p:nvPr/>
        </p:nvSpPr>
        <p:spPr>
          <a:xfrm>
            <a:off x="0" y="0"/>
            <a:ext cx="18288000" cy="10287000"/>
          </a:xfrm>
          <a:prstGeom prst="rect">
            <a:avLst/>
          </a:prstGeom>
          <a:solidFill>
            <a:srgbClr val="47425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AutoShape 2">
            <a:extLst>
              <a:ext uri="{FF2B5EF4-FFF2-40B4-BE49-F238E27FC236}">
                <a16:creationId xmlns:a16="http://schemas.microsoft.com/office/drawing/2014/main" id="{AE47E485-EE70-258F-94BF-A3F62CE5E198}"/>
              </a:ext>
            </a:extLst>
          </p:cNvPr>
          <p:cNvSpPr/>
          <p:nvPr/>
        </p:nvSpPr>
        <p:spPr>
          <a:xfrm flipV="1">
            <a:off x="1942764" y="1028700"/>
            <a:ext cx="0" cy="1620000"/>
          </a:xfrm>
          <a:prstGeom prst="line">
            <a:avLst/>
          </a:prstGeom>
          <a:ln w="66675" cap="rnd">
            <a:solidFill>
              <a:srgbClr val="D1A05D"/>
            </a:solidFill>
            <a:prstDash val="sysDot"/>
            <a:headEnd type="none" w="sm" len="sm"/>
            <a:tailEnd type="none" w="sm" len="sm"/>
          </a:ln>
        </p:spPr>
        <p:txBody>
          <a:bodyPr/>
          <a:lstStyle/>
          <a:p>
            <a:endParaRPr lang="en-GB"/>
          </a:p>
        </p:txBody>
      </p:sp>
      <p:grpSp>
        <p:nvGrpSpPr>
          <p:cNvPr id="4" name="Group 5">
            <a:extLst>
              <a:ext uri="{FF2B5EF4-FFF2-40B4-BE49-F238E27FC236}">
                <a16:creationId xmlns:a16="http://schemas.microsoft.com/office/drawing/2014/main" id="{74097E74-F3E7-4C79-05CD-58FB4195F590}"/>
              </a:ext>
            </a:extLst>
          </p:cNvPr>
          <p:cNvGrpSpPr/>
          <p:nvPr/>
        </p:nvGrpSpPr>
        <p:grpSpPr>
          <a:xfrm>
            <a:off x="1598990" y="1497293"/>
            <a:ext cx="687549" cy="687549"/>
            <a:chOff x="0" y="0"/>
            <a:chExt cx="812800" cy="812800"/>
          </a:xfrm>
        </p:grpSpPr>
        <p:sp>
          <p:nvSpPr>
            <p:cNvPr id="5" name="Freeform 6">
              <a:extLst>
                <a:ext uri="{FF2B5EF4-FFF2-40B4-BE49-F238E27FC236}">
                  <a16:creationId xmlns:a16="http://schemas.microsoft.com/office/drawing/2014/main" id="{63560D41-EFEC-222C-01C5-31401B1A379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B6FA8"/>
            </a:solidFill>
          </p:spPr>
          <p:txBody>
            <a:bodyPr/>
            <a:lstStyle/>
            <a:p>
              <a:endParaRPr lang="en-GB"/>
            </a:p>
          </p:txBody>
        </p:sp>
        <p:sp>
          <p:nvSpPr>
            <p:cNvPr id="25" name="TextBox 7">
              <a:extLst>
                <a:ext uri="{FF2B5EF4-FFF2-40B4-BE49-F238E27FC236}">
                  <a16:creationId xmlns:a16="http://schemas.microsoft.com/office/drawing/2014/main" id="{D1834034-7883-B693-A255-14579652124C}"/>
                </a:ext>
              </a:extLst>
            </p:cNvPr>
            <p:cNvSpPr txBox="1"/>
            <p:nvPr/>
          </p:nvSpPr>
          <p:spPr>
            <a:xfrm>
              <a:off x="76200" y="76200"/>
              <a:ext cx="660400" cy="660400"/>
            </a:xfrm>
            <a:prstGeom prst="rect">
              <a:avLst/>
            </a:prstGeom>
          </p:spPr>
          <p:txBody>
            <a:bodyPr lIns="42554" tIns="42554" rIns="42554" bIns="42554" rtlCol="0" anchor="ctr"/>
            <a:lstStyle/>
            <a:p>
              <a:pPr algn="ctr">
                <a:lnSpc>
                  <a:spcPts val="1680"/>
                </a:lnSpc>
              </a:pPr>
              <a:endParaRPr/>
            </a:p>
          </p:txBody>
        </p:sp>
      </p:grpSp>
      <p:sp>
        <p:nvSpPr>
          <p:cNvPr id="8" name="Freeform 7">
            <a:extLst>
              <a:ext uri="{FF2B5EF4-FFF2-40B4-BE49-F238E27FC236}">
                <a16:creationId xmlns:a16="http://schemas.microsoft.com/office/drawing/2014/main" id="{75BD67AC-8E3C-05ED-193A-B43CF45D6B41}"/>
              </a:ext>
            </a:extLst>
          </p:cNvPr>
          <p:cNvSpPr/>
          <p:nvPr/>
        </p:nvSpPr>
        <p:spPr>
          <a:xfrm>
            <a:off x="14632843" y="6536616"/>
            <a:ext cx="3655158" cy="3750384"/>
          </a:xfrm>
          <a:custGeom>
            <a:avLst/>
            <a:gdLst/>
            <a:ahLst/>
            <a:cxnLst/>
            <a:rect l="l" t="t" r="r" b="b"/>
            <a:pathLst>
              <a:path w="5252915" h="5443368">
                <a:moveTo>
                  <a:pt x="0" y="0"/>
                </a:moveTo>
                <a:lnTo>
                  <a:pt x="5252916" y="0"/>
                </a:lnTo>
                <a:lnTo>
                  <a:pt x="5252916" y="5443368"/>
                </a:lnTo>
                <a:lnTo>
                  <a:pt x="0" y="5443368"/>
                </a:lnTo>
                <a:lnTo>
                  <a:pt x="0" y="0"/>
                </a:lnTo>
                <a:close/>
              </a:path>
            </a:pathLst>
          </a:custGeom>
          <a:blipFill>
            <a:blip r:embed="rId2"/>
            <a:stretch>
              <a:fillRect r="-275042" b="-45142"/>
            </a:stretch>
          </a:blipFill>
        </p:spPr>
        <p:txBody>
          <a:bodyPr/>
          <a:lstStyle/>
          <a:p>
            <a:endParaRPr lang="en-US"/>
          </a:p>
        </p:txBody>
      </p:sp>
      <p:sp>
        <p:nvSpPr>
          <p:cNvPr id="6" name="TextBox 9">
            <a:extLst>
              <a:ext uri="{FF2B5EF4-FFF2-40B4-BE49-F238E27FC236}">
                <a16:creationId xmlns:a16="http://schemas.microsoft.com/office/drawing/2014/main" id="{AD710E5D-1F9E-95A3-984A-AB222DFB5F53}"/>
              </a:ext>
            </a:extLst>
          </p:cNvPr>
          <p:cNvSpPr txBox="1"/>
          <p:nvPr/>
        </p:nvSpPr>
        <p:spPr>
          <a:xfrm>
            <a:off x="1663200" y="4072165"/>
            <a:ext cx="16091399" cy="1046440"/>
          </a:xfrm>
          <a:prstGeom prst="rect">
            <a:avLst/>
          </a:prstGeom>
        </p:spPr>
        <p:txBody>
          <a:bodyPr wrap="square" lIns="0" tIns="0" rIns="0" bIns="0" rtlCol="0" anchor="t">
            <a:spAutoFit/>
          </a:bodyPr>
          <a:lstStyle/>
          <a:p>
            <a:pPr>
              <a:spcAft>
                <a:spcPts val="2400"/>
              </a:spcAft>
            </a:pPr>
            <a:r>
              <a:rPr lang="en-GB" sz="2400" dirty="0">
                <a:solidFill>
                  <a:srgbClr val="FFFFFF"/>
                </a:solidFill>
                <a:latin typeface="Montserrat" pitchFamily="2" charset="77"/>
                <a:ea typeface="Now"/>
                <a:cs typeface="Now"/>
                <a:sym typeface="Now"/>
              </a:rPr>
              <a:t>Thomas, Paul. </a:t>
            </a:r>
            <a:r>
              <a:rPr lang="en-GB" sz="2400" i="1" dirty="0">
                <a:solidFill>
                  <a:srgbClr val="FFFFFF"/>
                </a:solidFill>
                <a:latin typeface="Montserrat" pitchFamily="2" charset="77"/>
                <a:ea typeface="Now"/>
                <a:cs typeface="Now"/>
                <a:sym typeface="Now"/>
              </a:rPr>
              <a:t>Using the Book of Common Prayer : A Simple Guide</a:t>
            </a:r>
            <a:r>
              <a:rPr lang="en-GB" sz="2400" dirty="0">
                <a:solidFill>
                  <a:srgbClr val="FFFFFF"/>
                </a:solidFill>
                <a:latin typeface="Montserrat" pitchFamily="2" charset="77"/>
                <a:ea typeface="Now"/>
                <a:cs typeface="Now"/>
                <a:sym typeface="Now"/>
              </a:rPr>
              <a:t>. London: Church House, 2012. </a:t>
            </a:r>
          </a:p>
          <a:p>
            <a:pPr>
              <a:spcAft>
                <a:spcPts val="2400"/>
              </a:spcAft>
            </a:pPr>
            <a:endParaRPr lang="en-GB" sz="2400" dirty="0">
              <a:solidFill>
                <a:srgbClr val="FFFFFF"/>
              </a:solidFill>
              <a:latin typeface="Montserrat" pitchFamily="2" charset="77"/>
              <a:ea typeface="Now"/>
              <a:cs typeface="Now"/>
              <a:sym typeface="Now"/>
            </a:endParaRPr>
          </a:p>
        </p:txBody>
      </p:sp>
      <p:sp>
        <p:nvSpPr>
          <p:cNvPr id="7" name="TextBox 8">
            <a:extLst>
              <a:ext uri="{FF2B5EF4-FFF2-40B4-BE49-F238E27FC236}">
                <a16:creationId xmlns:a16="http://schemas.microsoft.com/office/drawing/2014/main" id="{177EB031-A5F4-985A-C50E-55D9ACA4AB66}"/>
              </a:ext>
            </a:extLst>
          </p:cNvPr>
          <p:cNvSpPr txBox="1"/>
          <p:nvPr/>
        </p:nvSpPr>
        <p:spPr>
          <a:xfrm>
            <a:off x="3124800" y="1440000"/>
            <a:ext cx="13740318" cy="768415"/>
          </a:xfrm>
          <a:prstGeom prst="rect">
            <a:avLst/>
          </a:prstGeom>
        </p:spPr>
        <p:txBody>
          <a:bodyPr lIns="0" tIns="0" rIns="0" bIns="0" rtlCol="0" anchor="t">
            <a:spAutoFit/>
          </a:bodyPr>
          <a:lstStyle/>
          <a:p>
            <a:pPr lvl="0">
              <a:lnSpc>
                <a:spcPts val="6283"/>
              </a:lnSpc>
              <a:spcBef>
                <a:spcPct val="0"/>
              </a:spcBef>
            </a:pPr>
            <a:r>
              <a:rPr lang="en-US" sz="4800" spc="532" dirty="0">
                <a:solidFill>
                  <a:srgbClr val="FFFFFF"/>
                </a:solidFill>
                <a:latin typeface="Montserrat" pitchFamily="2" charset="77"/>
                <a:ea typeface="Playlist Script"/>
                <a:cs typeface="Playlist Script"/>
                <a:sym typeface="Playlist Script"/>
              </a:rPr>
              <a:t>Resources</a:t>
            </a:r>
          </a:p>
        </p:txBody>
      </p:sp>
      <p:sp>
        <p:nvSpPr>
          <p:cNvPr id="9" name="TextBox 8">
            <a:extLst>
              <a:ext uri="{FF2B5EF4-FFF2-40B4-BE49-F238E27FC236}">
                <a16:creationId xmlns:a16="http://schemas.microsoft.com/office/drawing/2014/main" id="{9DC22F76-A4D6-13B8-7D27-DAC6E42746AA}"/>
              </a:ext>
            </a:extLst>
          </p:cNvPr>
          <p:cNvSpPr txBox="1"/>
          <p:nvPr/>
        </p:nvSpPr>
        <p:spPr>
          <a:xfrm>
            <a:off x="1663446" y="2973600"/>
            <a:ext cx="8394952" cy="687304"/>
          </a:xfrm>
          <a:prstGeom prst="rect">
            <a:avLst/>
          </a:prstGeom>
          <a:noFill/>
        </p:spPr>
        <p:txBody>
          <a:bodyPr wrap="square" rtlCol="0">
            <a:spAutoFit/>
          </a:bodyPr>
          <a:lstStyle/>
          <a:p>
            <a:pPr>
              <a:lnSpc>
                <a:spcPts val="5040"/>
              </a:lnSpc>
            </a:pPr>
            <a:r>
              <a:rPr lang="en-GB" sz="3600" dirty="0">
                <a:solidFill>
                  <a:srgbClr val="FFFFFF"/>
                </a:solidFill>
                <a:latin typeface="Montserrat" pitchFamily="2" charset="77"/>
                <a:ea typeface="Now"/>
                <a:cs typeface="Now"/>
                <a:sym typeface="Now"/>
              </a:rPr>
              <a:t>Additional Resources</a:t>
            </a:r>
          </a:p>
        </p:txBody>
      </p:sp>
    </p:spTree>
    <p:extLst>
      <p:ext uri="{BB962C8B-B14F-4D97-AF65-F5344CB8AC3E}">
        <p14:creationId xmlns:p14="http://schemas.microsoft.com/office/powerpoint/2010/main" val="5563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F8965-CF46-C4B9-9315-04AB0716388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926CDBF-72F7-610B-24B0-B1B7099441C3}"/>
              </a:ext>
            </a:extLst>
          </p:cNvPr>
          <p:cNvSpPr/>
          <p:nvPr/>
        </p:nvSpPr>
        <p:spPr>
          <a:xfrm>
            <a:off x="0" y="0"/>
            <a:ext cx="18288000" cy="10287000"/>
          </a:xfrm>
          <a:prstGeom prst="rect">
            <a:avLst/>
          </a:prstGeom>
          <a:solidFill>
            <a:srgbClr val="47425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utoShape 2">
            <a:extLst>
              <a:ext uri="{FF2B5EF4-FFF2-40B4-BE49-F238E27FC236}">
                <a16:creationId xmlns:a16="http://schemas.microsoft.com/office/drawing/2014/main" id="{4E427C72-10AB-E1DC-E9FE-45A288960294}"/>
              </a:ext>
            </a:extLst>
          </p:cNvPr>
          <p:cNvSpPr/>
          <p:nvPr/>
        </p:nvSpPr>
        <p:spPr>
          <a:xfrm flipV="1">
            <a:off x="1942764" y="1028700"/>
            <a:ext cx="0" cy="1620000"/>
          </a:xfrm>
          <a:prstGeom prst="line">
            <a:avLst/>
          </a:prstGeom>
          <a:ln w="66675" cap="rnd">
            <a:solidFill>
              <a:srgbClr val="D1A05D"/>
            </a:solidFill>
            <a:prstDash val="sysDot"/>
            <a:headEnd type="none" w="sm" len="sm"/>
            <a:tailEnd type="none" w="sm" len="sm"/>
          </a:ln>
        </p:spPr>
        <p:txBody>
          <a:bodyPr/>
          <a:lstStyle/>
          <a:p>
            <a:endParaRPr lang="en-GB"/>
          </a:p>
        </p:txBody>
      </p:sp>
      <p:grpSp>
        <p:nvGrpSpPr>
          <p:cNvPr id="4" name="Group 5">
            <a:extLst>
              <a:ext uri="{FF2B5EF4-FFF2-40B4-BE49-F238E27FC236}">
                <a16:creationId xmlns:a16="http://schemas.microsoft.com/office/drawing/2014/main" id="{DCF08E3A-9714-1BA0-0569-BD2EEE971374}"/>
              </a:ext>
            </a:extLst>
          </p:cNvPr>
          <p:cNvGrpSpPr/>
          <p:nvPr/>
        </p:nvGrpSpPr>
        <p:grpSpPr>
          <a:xfrm>
            <a:off x="1598990" y="1497293"/>
            <a:ext cx="687549" cy="687549"/>
            <a:chOff x="0" y="0"/>
            <a:chExt cx="812800" cy="812800"/>
          </a:xfrm>
        </p:grpSpPr>
        <p:sp>
          <p:nvSpPr>
            <p:cNvPr id="5" name="Freeform 6">
              <a:extLst>
                <a:ext uri="{FF2B5EF4-FFF2-40B4-BE49-F238E27FC236}">
                  <a16:creationId xmlns:a16="http://schemas.microsoft.com/office/drawing/2014/main" id="{70CA7E78-4DF7-4C12-A6FD-5A08B17A013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B6FA8"/>
            </a:solidFill>
          </p:spPr>
          <p:txBody>
            <a:bodyPr/>
            <a:lstStyle/>
            <a:p>
              <a:endParaRPr lang="en-GB"/>
            </a:p>
          </p:txBody>
        </p:sp>
        <p:sp>
          <p:nvSpPr>
            <p:cNvPr id="25" name="TextBox 7">
              <a:extLst>
                <a:ext uri="{FF2B5EF4-FFF2-40B4-BE49-F238E27FC236}">
                  <a16:creationId xmlns:a16="http://schemas.microsoft.com/office/drawing/2014/main" id="{5B79AB3F-741E-7522-41DF-3D3FB6187E28}"/>
                </a:ext>
              </a:extLst>
            </p:cNvPr>
            <p:cNvSpPr txBox="1"/>
            <p:nvPr/>
          </p:nvSpPr>
          <p:spPr>
            <a:xfrm>
              <a:off x="76200" y="76200"/>
              <a:ext cx="660400" cy="660400"/>
            </a:xfrm>
            <a:prstGeom prst="rect">
              <a:avLst/>
            </a:prstGeom>
          </p:spPr>
          <p:txBody>
            <a:bodyPr lIns="42554" tIns="42554" rIns="42554" bIns="42554" rtlCol="0" anchor="ctr"/>
            <a:lstStyle/>
            <a:p>
              <a:pPr algn="ctr">
                <a:lnSpc>
                  <a:spcPts val="1680"/>
                </a:lnSpc>
              </a:pPr>
              <a:endParaRPr/>
            </a:p>
          </p:txBody>
        </p:sp>
      </p:grpSp>
      <p:sp>
        <p:nvSpPr>
          <p:cNvPr id="26" name="TextBox 8">
            <a:extLst>
              <a:ext uri="{FF2B5EF4-FFF2-40B4-BE49-F238E27FC236}">
                <a16:creationId xmlns:a16="http://schemas.microsoft.com/office/drawing/2014/main" id="{10D0B484-3915-C671-1DE6-2A7C690FD0B7}"/>
              </a:ext>
            </a:extLst>
          </p:cNvPr>
          <p:cNvSpPr txBox="1"/>
          <p:nvPr/>
        </p:nvSpPr>
        <p:spPr>
          <a:xfrm>
            <a:off x="3222921" y="1082756"/>
            <a:ext cx="13740318" cy="1565942"/>
          </a:xfrm>
          <a:prstGeom prst="rect">
            <a:avLst/>
          </a:prstGeom>
        </p:spPr>
        <p:txBody>
          <a:bodyPr lIns="0" tIns="0" rIns="0" bIns="0" rtlCol="0" anchor="t">
            <a:spAutoFit/>
          </a:bodyPr>
          <a:lstStyle/>
          <a:p>
            <a:pPr marL="0" lvl="0" indent="0" algn="l">
              <a:lnSpc>
                <a:spcPts val="6277"/>
              </a:lnSpc>
              <a:spcBef>
                <a:spcPct val="0"/>
              </a:spcBef>
            </a:pPr>
            <a:r>
              <a:rPr lang="en-US" sz="4800" spc="531" dirty="0">
                <a:solidFill>
                  <a:srgbClr val="FFFFFF"/>
                </a:solidFill>
                <a:latin typeface="Montserrat" pitchFamily="2" charset="77"/>
                <a:ea typeface="Playlist Script"/>
                <a:cs typeface="Playlist Script"/>
                <a:sym typeface="Playlist Script"/>
              </a:rPr>
              <a:t>What are we doing when we lead prayers in worship?</a:t>
            </a:r>
          </a:p>
        </p:txBody>
      </p:sp>
      <p:pic>
        <p:nvPicPr>
          <p:cNvPr id="8" name="Picture 7" descr="A black and gold celtic knot&#10;&#10;AI-generated content may be incorrect.">
            <a:extLst>
              <a:ext uri="{FF2B5EF4-FFF2-40B4-BE49-F238E27FC236}">
                <a16:creationId xmlns:a16="http://schemas.microsoft.com/office/drawing/2014/main" id="{A7457E72-1935-326C-22FF-8512916EF6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0093" y="3049942"/>
            <a:ext cx="2759019" cy="2527225"/>
          </a:xfrm>
          <a:prstGeom prst="rect">
            <a:avLst/>
          </a:prstGeom>
        </p:spPr>
      </p:pic>
      <p:pic>
        <p:nvPicPr>
          <p:cNvPr id="9" name="Graphic 8" descr="Woman Shrugging outline">
            <a:extLst>
              <a:ext uri="{FF2B5EF4-FFF2-40B4-BE49-F238E27FC236}">
                <a16:creationId xmlns:a16="http://schemas.microsoft.com/office/drawing/2014/main" id="{611D6061-02C3-DE2F-C9B1-67D635428F6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00600" y="6077749"/>
            <a:ext cx="2160000" cy="2160000"/>
          </a:xfrm>
          <a:prstGeom prst="rect">
            <a:avLst/>
          </a:prstGeom>
        </p:spPr>
      </p:pic>
      <p:grpSp>
        <p:nvGrpSpPr>
          <p:cNvPr id="10" name="Group 9">
            <a:extLst>
              <a:ext uri="{FF2B5EF4-FFF2-40B4-BE49-F238E27FC236}">
                <a16:creationId xmlns:a16="http://schemas.microsoft.com/office/drawing/2014/main" id="{9B231B82-4D9D-B7A9-10D4-0ED4DAE87C81}"/>
              </a:ext>
            </a:extLst>
          </p:cNvPr>
          <p:cNvGrpSpPr/>
          <p:nvPr/>
        </p:nvGrpSpPr>
        <p:grpSpPr>
          <a:xfrm>
            <a:off x="9180668" y="6131784"/>
            <a:ext cx="4114800" cy="3581400"/>
            <a:chOff x="10137906" y="6846300"/>
            <a:chExt cx="3124353" cy="2743200"/>
          </a:xfrm>
        </p:grpSpPr>
        <p:pic>
          <p:nvPicPr>
            <p:cNvPr id="11" name="Graphic 10" descr="Group outline">
              <a:extLst>
                <a:ext uri="{FF2B5EF4-FFF2-40B4-BE49-F238E27FC236}">
                  <a16:creationId xmlns:a16="http://schemas.microsoft.com/office/drawing/2014/main" id="{73D336A1-DAAD-8B0A-BD7F-1608FBD7A632}"/>
                </a:ext>
              </a:extLst>
            </p:cNvPr>
            <p:cNvPicPr>
              <a:picLocks noChangeAspect="1"/>
            </p:cNvPicPr>
            <p:nvPr/>
          </p:nvPicPr>
          <p:blipFill>
            <a:blip r:embed="rId5">
              <a:extLst>
                <a:ext uri="{96DAC541-7B7A-43D3-8B79-37D633B846F1}">
                  <asvg:svgBlip xmlns:asvg="http://schemas.microsoft.com/office/drawing/2016/SVG/main" r:embed="rId6"/>
                </a:ext>
              </a:extLst>
            </a:blip>
            <a:srcRect r="50000"/>
            <a:stretch>
              <a:fillRect/>
            </a:stretch>
          </p:blipFill>
          <p:spPr>
            <a:xfrm>
              <a:off x="11204220" y="7429500"/>
              <a:ext cx="1080000" cy="2160000"/>
            </a:xfrm>
            <a:prstGeom prst="rect">
              <a:avLst/>
            </a:prstGeom>
          </p:spPr>
        </p:pic>
        <p:pic>
          <p:nvPicPr>
            <p:cNvPr id="12" name="Graphic 11" descr="Group success outline">
              <a:extLst>
                <a:ext uri="{FF2B5EF4-FFF2-40B4-BE49-F238E27FC236}">
                  <a16:creationId xmlns:a16="http://schemas.microsoft.com/office/drawing/2014/main" id="{B6F26F31-2954-14C9-BA5C-96CA27D20FCA}"/>
                </a:ext>
              </a:extLst>
            </p:cNvPr>
            <p:cNvPicPr preferRelativeResize="0">
              <a:picLocks noChangeAspect="1"/>
            </p:cNvPicPr>
            <p:nvPr/>
          </p:nvPicPr>
          <p:blipFill>
            <a:blip r:embed="rId7">
              <a:extLst>
                <a:ext uri="{96DAC541-7B7A-43D3-8B79-37D633B846F1}">
                  <asvg:svgBlip xmlns:asvg="http://schemas.microsoft.com/office/drawing/2016/SVG/main" r:embed="rId8"/>
                </a:ext>
              </a:extLst>
            </a:blip>
            <a:srcRect r="50000" b="50000"/>
            <a:stretch>
              <a:fillRect/>
            </a:stretch>
          </p:blipFill>
          <p:spPr>
            <a:xfrm>
              <a:off x="11040287" y="6846300"/>
              <a:ext cx="1080000" cy="1080000"/>
            </a:xfrm>
            <a:prstGeom prst="rect">
              <a:avLst/>
            </a:prstGeom>
          </p:spPr>
        </p:pic>
        <p:pic>
          <p:nvPicPr>
            <p:cNvPr id="13" name="Graphic 12" descr="Family with two children outline">
              <a:extLst>
                <a:ext uri="{FF2B5EF4-FFF2-40B4-BE49-F238E27FC236}">
                  <a16:creationId xmlns:a16="http://schemas.microsoft.com/office/drawing/2014/main" id="{E69C4F50-9F03-0AD1-2AD5-D6B9D4E4E45A}"/>
                </a:ext>
              </a:extLst>
            </p:cNvPr>
            <p:cNvPicPr>
              <a:picLocks noChangeAspect="1"/>
            </p:cNvPicPr>
            <p:nvPr/>
          </p:nvPicPr>
          <p:blipFill>
            <a:blip r:embed="rId9">
              <a:extLst>
                <a:ext uri="{96DAC541-7B7A-43D3-8B79-37D633B846F1}">
                  <asvg:svgBlip xmlns:asvg="http://schemas.microsoft.com/office/drawing/2016/SVG/main" r:embed="rId10"/>
                </a:ext>
              </a:extLst>
            </a:blip>
            <a:srcRect r="50000"/>
            <a:stretch>
              <a:fillRect/>
            </a:stretch>
          </p:blipFill>
          <p:spPr>
            <a:xfrm>
              <a:off x="10137906" y="7255612"/>
              <a:ext cx="1080000" cy="2160000"/>
            </a:xfrm>
            <a:prstGeom prst="rect">
              <a:avLst/>
            </a:prstGeom>
          </p:spPr>
        </p:pic>
        <p:pic>
          <p:nvPicPr>
            <p:cNvPr id="14" name="Graphic 13" descr="Family with two children outline">
              <a:extLst>
                <a:ext uri="{FF2B5EF4-FFF2-40B4-BE49-F238E27FC236}">
                  <a16:creationId xmlns:a16="http://schemas.microsoft.com/office/drawing/2014/main" id="{91804D03-80EE-851A-DF9B-49B4C363BC98}"/>
                </a:ext>
              </a:extLst>
            </p:cNvPr>
            <p:cNvPicPr>
              <a:picLocks noChangeAspect="1"/>
            </p:cNvPicPr>
            <p:nvPr/>
          </p:nvPicPr>
          <p:blipFill>
            <a:blip r:embed="rId9">
              <a:extLst>
                <a:ext uri="{96DAC541-7B7A-43D3-8B79-37D633B846F1}">
                  <asvg:svgBlip xmlns:asvg="http://schemas.microsoft.com/office/drawing/2016/SVG/main" r:embed="rId10"/>
                </a:ext>
              </a:extLst>
            </a:blip>
            <a:srcRect l="50009" r="-9"/>
            <a:stretch>
              <a:fillRect/>
            </a:stretch>
          </p:blipFill>
          <p:spPr>
            <a:xfrm>
              <a:off x="12182259" y="6873770"/>
              <a:ext cx="1080000" cy="2160000"/>
            </a:xfrm>
            <a:prstGeom prst="rect">
              <a:avLst/>
            </a:prstGeom>
          </p:spPr>
        </p:pic>
      </p:grpSp>
      <mc:AlternateContent xmlns:mc="http://schemas.openxmlformats.org/markup-compatibility/2006" xmlns:p14="http://schemas.microsoft.com/office/powerpoint/2010/main">
        <mc:Choice Requires="p14">
          <p:contentPart p14:bwMode="auto" r:id="rId11">
            <p14:nvContentPartPr>
              <p14:cNvPr id="21" name="Ink 20">
                <a:extLst>
                  <a:ext uri="{FF2B5EF4-FFF2-40B4-BE49-F238E27FC236}">
                    <a16:creationId xmlns:a16="http://schemas.microsoft.com/office/drawing/2014/main" id="{C0CB8411-74F4-4119-9763-9F59193EDA9F}"/>
                  </a:ext>
                </a:extLst>
              </p14:cNvPr>
              <p14:cNvContentPartPr/>
              <p14:nvPr/>
            </p14:nvContentPartPr>
            <p14:xfrm>
              <a:off x="6897284" y="5736635"/>
              <a:ext cx="6518520" cy="3977640"/>
            </p14:xfrm>
          </p:contentPart>
        </mc:Choice>
        <mc:Fallback xmlns="">
          <p:pic>
            <p:nvPicPr>
              <p:cNvPr id="21" name="Ink 20">
                <a:extLst>
                  <a:ext uri="{FF2B5EF4-FFF2-40B4-BE49-F238E27FC236}">
                    <a16:creationId xmlns:a16="http://schemas.microsoft.com/office/drawing/2014/main" id="{C0CB8411-74F4-4119-9763-9F59193EDA9F}"/>
                  </a:ext>
                </a:extLst>
              </p:cNvPr>
              <p:cNvPicPr/>
              <p:nvPr/>
            </p:nvPicPr>
            <p:blipFill>
              <a:blip r:embed="rId15"/>
              <a:stretch>
                <a:fillRect/>
              </a:stretch>
            </p:blipFill>
            <p:spPr>
              <a:xfrm>
                <a:off x="6834644" y="5673995"/>
                <a:ext cx="6644160" cy="4103280"/>
              </a:xfrm>
              <a:prstGeom prst="rect">
                <a:avLst/>
              </a:prstGeom>
            </p:spPr>
          </p:pic>
        </mc:Fallback>
      </mc:AlternateContent>
      <p:sp>
        <p:nvSpPr>
          <p:cNvPr id="15" name="Freeform 7">
            <a:extLst>
              <a:ext uri="{FF2B5EF4-FFF2-40B4-BE49-F238E27FC236}">
                <a16:creationId xmlns:a16="http://schemas.microsoft.com/office/drawing/2014/main" id="{1304B25D-91D1-656C-535B-F7547CC6E27A}"/>
              </a:ext>
            </a:extLst>
          </p:cNvPr>
          <p:cNvSpPr/>
          <p:nvPr/>
        </p:nvSpPr>
        <p:spPr>
          <a:xfrm>
            <a:off x="14632843" y="6536616"/>
            <a:ext cx="3655158" cy="3750384"/>
          </a:xfrm>
          <a:custGeom>
            <a:avLst/>
            <a:gdLst/>
            <a:ahLst/>
            <a:cxnLst/>
            <a:rect l="l" t="t" r="r" b="b"/>
            <a:pathLst>
              <a:path w="5252915" h="5443368">
                <a:moveTo>
                  <a:pt x="0" y="0"/>
                </a:moveTo>
                <a:lnTo>
                  <a:pt x="5252916" y="0"/>
                </a:lnTo>
                <a:lnTo>
                  <a:pt x="5252916" y="5443368"/>
                </a:lnTo>
                <a:lnTo>
                  <a:pt x="0" y="5443368"/>
                </a:lnTo>
                <a:lnTo>
                  <a:pt x="0" y="0"/>
                </a:lnTo>
                <a:close/>
              </a:path>
            </a:pathLst>
          </a:custGeom>
          <a:blipFill>
            <a:blip r:embed="rId16"/>
            <a:stretch>
              <a:fillRect r="-275042" b="-45142"/>
            </a:stretch>
          </a:blipFill>
        </p:spPr>
        <p:txBody>
          <a:bodyPr/>
          <a:lstStyle/>
          <a:p>
            <a:endParaRPr lang="en-US"/>
          </a:p>
        </p:txBody>
      </p:sp>
    </p:spTree>
    <p:extLst>
      <p:ext uri="{BB962C8B-B14F-4D97-AF65-F5344CB8AC3E}">
        <p14:creationId xmlns:p14="http://schemas.microsoft.com/office/powerpoint/2010/main" val="363521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2000" fill="hold"/>
                                        <p:tgtEl>
                                          <p:spTgt spid="21"/>
                                        </p:tgtEl>
                                        <p:attrNameLst>
                                          <p:attrName>drawProgress</p:attrName>
                                        </p:attrNameLst>
                                      </p:cBhvr>
                                      <p:tavLst>
                                        <p:tav tm="0">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EC8C54-AF75-970D-3DA2-0D3A7A76AC0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0CC745C-9552-8E40-332C-90CA5F06F68E}"/>
              </a:ext>
            </a:extLst>
          </p:cNvPr>
          <p:cNvSpPr/>
          <p:nvPr/>
        </p:nvSpPr>
        <p:spPr>
          <a:xfrm>
            <a:off x="0" y="0"/>
            <a:ext cx="18288000" cy="10287000"/>
          </a:xfrm>
          <a:prstGeom prst="rect">
            <a:avLst/>
          </a:prstGeom>
          <a:solidFill>
            <a:srgbClr val="47425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7">
            <a:extLst>
              <a:ext uri="{FF2B5EF4-FFF2-40B4-BE49-F238E27FC236}">
                <a16:creationId xmlns:a16="http://schemas.microsoft.com/office/drawing/2014/main" id="{557DD616-1906-A305-A1AE-CEFAB2164C93}"/>
              </a:ext>
            </a:extLst>
          </p:cNvPr>
          <p:cNvSpPr/>
          <p:nvPr/>
        </p:nvSpPr>
        <p:spPr>
          <a:xfrm>
            <a:off x="14632843" y="6536616"/>
            <a:ext cx="3655158" cy="3750384"/>
          </a:xfrm>
          <a:custGeom>
            <a:avLst/>
            <a:gdLst/>
            <a:ahLst/>
            <a:cxnLst/>
            <a:rect l="l" t="t" r="r" b="b"/>
            <a:pathLst>
              <a:path w="5252915" h="5443368">
                <a:moveTo>
                  <a:pt x="0" y="0"/>
                </a:moveTo>
                <a:lnTo>
                  <a:pt x="5252916" y="0"/>
                </a:lnTo>
                <a:lnTo>
                  <a:pt x="5252916" y="5443368"/>
                </a:lnTo>
                <a:lnTo>
                  <a:pt x="0" y="5443368"/>
                </a:lnTo>
                <a:lnTo>
                  <a:pt x="0" y="0"/>
                </a:lnTo>
                <a:close/>
              </a:path>
            </a:pathLst>
          </a:custGeom>
          <a:blipFill>
            <a:blip r:embed="rId2"/>
            <a:stretch>
              <a:fillRect r="-275042" b="-45142"/>
            </a:stretch>
          </a:blipFill>
        </p:spPr>
        <p:txBody>
          <a:bodyPr/>
          <a:lstStyle/>
          <a:p>
            <a:endParaRPr lang="en-US"/>
          </a:p>
        </p:txBody>
      </p:sp>
      <p:sp>
        <p:nvSpPr>
          <p:cNvPr id="3" name="AutoShape 2">
            <a:extLst>
              <a:ext uri="{FF2B5EF4-FFF2-40B4-BE49-F238E27FC236}">
                <a16:creationId xmlns:a16="http://schemas.microsoft.com/office/drawing/2014/main" id="{192283A5-FE43-04CB-F3D7-D298CA86A4CC}"/>
              </a:ext>
            </a:extLst>
          </p:cNvPr>
          <p:cNvSpPr/>
          <p:nvPr/>
        </p:nvSpPr>
        <p:spPr>
          <a:xfrm flipV="1">
            <a:off x="1942764" y="1028700"/>
            <a:ext cx="0" cy="1620000"/>
          </a:xfrm>
          <a:prstGeom prst="line">
            <a:avLst/>
          </a:prstGeom>
          <a:ln w="66675" cap="rnd">
            <a:solidFill>
              <a:srgbClr val="D1A05D"/>
            </a:solidFill>
            <a:prstDash val="sysDot"/>
            <a:headEnd type="none" w="sm" len="sm"/>
            <a:tailEnd type="none" w="sm" len="sm"/>
          </a:ln>
        </p:spPr>
        <p:txBody>
          <a:bodyPr/>
          <a:lstStyle/>
          <a:p>
            <a:endParaRPr lang="en-GB"/>
          </a:p>
        </p:txBody>
      </p:sp>
      <p:grpSp>
        <p:nvGrpSpPr>
          <p:cNvPr id="4" name="Group 5">
            <a:extLst>
              <a:ext uri="{FF2B5EF4-FFF2-40B4-BE49-F238E27FC236}">
                <a16:creationId xmlns:a16="http://schemas.microsoft.com/office/drawing/2014/main" id="{B4FB2D7E-1F8D-5C04-DFBD-600CB6242138}"/>
              </a:ext>
            </a:extLst>
          </p:cNvPr>
          <p:cNvGrpSpPr/>
          <p:nvPr/>
        </p:nvGrpSpPr>
        <p:grpSpPr>
          <a:xfrm>
            <a:off x="1598990" y="1497293"/>
            <a:ext cx="687549" cy="687549"/>
            <a:chOff x="0" y="0"/>
            <a:chExt cx="812800" cy="812800"/>
          </a:xfrm>
        </p:grpSpPr>
        <p:sp>
          <p:nvSpPr>
            <p:cNvPr id="5" name="Freeform 6">
              <a:extLst>
                <a:ext uri="{FF2B5EF4-FFF2-40B4-BE49-F238E27FC236}">
                  <a16:creationId xmlns:a16="http://schemas.microsoft.com/office/drawing/2014/main" id="{0ED45233-0945-409B-5BE0-F7AE3AFB15E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B6FA8"/>
            </a:solidFill>
          </p:spPr>
          <p:txBody>
            <a:bodyPr/>
            <a:lstStyle/>
            <a:p>
              <a:endParaRPr lang="en-GB"/>
            </a:p>
          </p:txBody>
        </p:sp>
        <p:sp>
          <p:nvSpPr>
            <p:cNvPr id="25" name="TextBox 7">
              <a:extLst>
                <a:ext uri="{FF2B5EF4-FFF2-40B4-BE49-F238E27FC236}">
                  <a16:creationId xmlns:a16="http://schemas.microsoft.com/office/drawing/2014/main" id="{01D00467-EF1F-8128-61B4-D2F377D5DE00}"/>
                </a:ext>
              </a:extLst>
            </p:cNvPr>
            <p:cNvSpPr txBox="1"/>
            <p:nvPr/>
          </p:nvSpPr>
          <p:spPr>
            <a:xfrm>
              <a:off x="76200" y="76200"/>
              <a:ext cx="660400" cy="660400"/>
            </a:xfrm>
            <a:prstGeom prst="rect">
              <a:avLst/>
            </a:prstGeom>
          </p:spPr>
          <p:txBody>
            <a:bodyPr lIns="42554" tIns="42554" rIns="42554" bIns="42554" rtlCol="0" anchor="ctr"/>
            <a:lstStyle/>
            <a:p>
              <a:pPr algn="ctr">
                <a:lnSpc>
                  <a:spcPts val="1680"/>
                </a:lnSpc>
              </a:pPr>
              <a:endParaRPr/>
            </a:p>
          </p:txBody>
        </p:sp>
      </p:grpSp>
      <p:sp>
        <p:nvSpPr>
          <p:cNvPr id="26" name="TextBox 8">
            <a:extLst>
              <a:ext uri="{FF2B5EF4-FFF2-40B4-BE49-F238E27FC236}">
                <a16:creationId xmlns:a16="http://schemas.microsoft.com/office/drawing/2014/main" id="{56C8BED6-285F-5DCE-C0AC-7E6E84613AC7}"/>
              </a:ext>
            </a:extLst>
          </p:cNvPr>
          <p:cNvSpPr txBox="1"/>
          <p:nvPr/>
        </p:nvSpPr>
        <p:spPr>
          <a:xfrm>
            <a:off x="3222921" y="1082756"/>
            <a:ext cx="13740318" cy="1565942"/>
          </a:xfrm>
          <a:prstGeom prst="rect">
            <a:avLst/>
          </a:prstGeom>
        </p:spPr>
        <p:txBody>
          <a:bodyPr lIns="0" tIns="0" rIns="0" bIns="0" rtlCol="0" anchor="t">
            <a:spAutoFit/>
          </a:bodyPr>
          <a:lstStyle/>
          <a:p>
            <a:pPr marL="0" lvl="0" indent="0" algn="l">
              <a:lnSpc>
                <a:spcPts val="6277"/>
              </a:lnSpc>
              <a:spcBef>
                <a:spcPct val="0"/>
              </a:spcBef>
            </a:pPr>
            <a:r>
              <a:rPr lang="en-US" sz="4800" spc="531" dirty="0">
                <a:solidFill>
                  <a:srgbClr val="FFFFFF"/>
                </a:solidFill>
                <a:latin typeface="Montserrat" pitchFamily="2" charset="77"/>
                <a:ea typeface="Playlist Script"/>
                <a:cs typeface="Playlist Script"/>
                <a:sym typeface="Playlist Script"/>
              </a:rPr>
              <a:t>What are we doing when we lead prayers in worship?</a:t>
            </a:r>
          </a:p>
        </p:txBody>
      </p:sp>
      <p:pic>
        <p:nvPicPr>
          <p:cNvPr id="8" name="Picture 7" descr="A black and gold celtic knot&#10;&#10;AI-generated content may be incorrect.">
            <a:extLst>
              <a:ext uri="{FF2B5EF4-FFF2-40B4-BE49-F238E27FC236}">
                <a16:creationId xmlns:a16="http://schemas.microsoft.com/office/drawing/2014/main" id="{6A685114-8BE4-B52C-3B7B-EB9D4D9AA5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2092" y="3278259"/>
            <a:ext cx="6516625" cy="5969143"/>
          </a:xfrm>
          <a:prstGeom prst="rect">
            <a:avLst/>
          </a:prstGeom>
        </p:spPr>
      </p:pic>
      <p:sp>
        <p:nvSpPr>
          <p:cNvPr id="9" name="TextBox 8">
            <a:extLst>
              <a:ext uri="{FF2B5EF4-FFF2-40B4-BE49-F238E27FC236}">
                <a16:creationId xmlns:a16="http://schemas.microsoft.com/office/drawing/2014/main" id="{2C4C9064-AC6C-55A6-98C7-27542C8BB04F}"/>
              </a:ext>
            </a:extLst>
          </p:cNvPr>
          <p:cNvSpPr txBox="1"/>
          <p:nvPr/>
        </p:nvSpPr>
        <p:spPr>
          <a:xfrm>
            <a:off x="8826492" y="3092338"/>
            <a:ext cx="1658274" cy="1323439"/>
          </a:xfrm>
          <a:prstGeom prst="rect">
            <a:avLst/>
          </a:prstGeom>
          <a:noFill/>
        </p:spPr>
        <p:txBody>
          <a:bodyPr wrap="none" rtlCol="0">
            <a:spAutoFit/>
          </a:bodyPr>
          <a:lstStyle/>
          <a:p>
            <a:r>
              <a:rPr lang="en-GB" sz="3600" i="1" dirty="0">
                <a:solidFill>
                  <a:srgbClr val="84C2B2"/>
                </a:solidFill>
              </a:rPr>
              <a:t>To the</a:t>
            </a:r>
          </a:p>
          <a:p>
            <a:r>
              <a:rPr lang="en-GB" sz="4400" dirty="0">
                <a:solidFill>
                  <a:srgbClr val="D1A05D"/>
                </a:solidFill>
              </a:rPr>
              <a:t>Father</a:t>
            </a:r>
          </a:p>
        </p:txBody>
      </p:sp>
      <p:sp>
        <p:nvSpPr>
          <p:cNvPr id="10" name="TextBox 9">
            <a:extLst>
              <a:ext uri="{FF2B5EF4-FFF2-40B4-BE49-F238E27FC236}">
                <a16:creationId xmlns:a16="http://schemas.microsoft.com/office/drawing/2014/main" id="{F7425BA9-4E00-456F-BBC9-730D7B28C769}"/>
              </a:ext>
            </a:extLst>
          </p:cNvPr>
          <p:cNvSpPr txBox="1"/>
          <p:nvPr/>
        </p:nvSpPr>
        <p:spPr>
          <a:xfrm>
            <a:off x="2581441" y="5601110"/>
            <a:ext cx="2574744" cy="1323439"/>
          </a:xfrm>
          <a:prstGeom prst="rect">
            <a:avLst/>
          </a:prstGeom>
          <a:noFill/>
        </p:spPr>
        <p:txBody>
          <a:bodyPr wrap="none" rtlCol="0">
            <a:spAutoFit/>
          </a:bodyPr>
          <a:lstStyle/>
          <a:p>
            <a:r>
              <a:rPr lang="en-GB" sz="3600" i="1" dirty="0">
                <a:solidFill>
                  <a:srgbClr val="84C2B2"/>
                </a:solidFill>
              </a:rPr>
              <a:t>Through</a:t>
            </a:r>
            <a:r>
              <a:rPr lang="en-GB" sz="3600" dirty="0">
                <a:solidFill>
                  <a:srgbClr val="84C2B2"/>
                </a:solidFill>
              </a:rPr>
              <a:t> </a:t>
            </a:r>
            <a:r>
              <a:rPr lang="en-GB" sz="3600" i="1" dirty="0">
                <a:solidFill>
                  <a:srgbClr val="84C2B2"/>
                </a:solidFill>
              </a:rPr>
              <a:t>the</a:t>
            </a:r>
            <a:r>
              <a:rPr lang="en-GB" sz="3600" dirty="0">
                <a:solidFill>
                  <a:srgbClr val="84C2B2"/>
                </a:solidFill>
              </a:rPr>
              <a:t> </a:t>
            </a:r>
          </a:p>
          <a:p>
            <a:r>
              <a:rPr lang="en-GB" sz="4400" dirty="0">
                <a:solidFill>
                  <a:srgbClr val="D1A05D"/>
                </a:solidFill>
              </a:rPr>
              <a:t>Son</a:t>
            </a:r>
          </a:p>
        </p:txBody>
      </p:sp>
      <p:sp>
        <p:nvSpPr>
          <p:cNvPr id="11" name="TextBox 10">
            <a:extLst>
              <a:ext uri="{FF2B5EF4-FFF2-40B4-BE49-F238E27FC236}">
                <a16:creationId xmlns:a16="http://schemas.microsoft.com/office/drawing/2014/main" id="{512B1D9E-14B6-A91F-92C2-0C441467CD10}"/>
              </a:ext>
            </a:extLst>
          </p:cNvPr>
          <p:cNvSpPr txBox="1"/>
          <p:nvPr/>
        </p:nvSpPr>
        <p:spPr>
          <a:xfrm>
            <a:off x="9753600" y="5874896"/>
            <a:ext cx="3901975" cy="1323439"/>
          </a:xfrm>
          <a:prstGeom prst="rect">
            <a:avLst/>
          </a:prstGeom>
          <a:noFill/>
        </p:spPr>
        <p:txBody>
          <a:bodyPr wrap="square" rtlCol="0">
            <a:spAutoFit/>
          </a:bodyPr>
          <a:lstStyle/>
          <a:p>
            <a:pPr algn="r"/>
            <a:r>
              <a:rPr lang="en-GB" sz="3600" i="1" dirty="0">
                <a:solidFill>
                  <a:srgbClr val="84C2B2"/>
                </a:solidFill>
              </a:rPr>
              <a:t>By the power of the </a:t>
            </a:r>
          </a:p>
          <a:p>
            <a:pPr algn="r"/>
            <a:r>
              <a:rPr lang="en-GB" sz="4400" dirty="0">
                <a:solidFill>
                  <a:srgbClr val="D1A05D"/>
                </a:solidFill>
              </a:rPr>
              <a:t>Holy Spirit</a:t>
            </a:r>
          </a:p>
        </p:txBody>
      </p:sp>
    </p:spTree>
    <p:extLst>
      <p:ext uri="{BB962C8B-B14F-4D97-AF65-F5344CB8AC3E}">
        <p14:creationId xmlns:p14="http://schemas.microsoft.com/office/powerpoint/2010/main" val="3850785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45F8A3-23FE-9B3F-1B6E-CA9262DA1E9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3E2ACB8-DD84-E735-9237-25F15F849BEF}"/>
              </a:ext>
            </a:extLst>
          </p:cNvPr>
          <p:cNvSpPr/>
          <p:nvPr/>
        </p:nvSpPr>
        <p:spPr>
          <a:xfrm>
            <a:off x="0" y="29239"/>
            <a:ext cx="18288000" cy="10287000"/>
          </a:xfrm>
          <a:prstGeom prst="rect">
            <a:avLst/>
          </a:prstGeom>
          <a:solidFill>
            <a:srgbClr val="47425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AutoShape 2">
            <a:extLst>
              <a:ext uri="{FF2B5EF4-FFF2-40B4-BE49-F238E27FC236}">
                <a16:creationId xmlns:a16="http://schemas.microsoft.com/office/drawing/2014/main" id="{93A5AECB-8956-97AD-2DF4-F65CD2AB0DFB}"/>
              </a:ext>
            </a:extLst>
          </p:cNvPr>
          <p:cNvSpPr/>
          <p:nvPr/>
        </p:nvSpPr>
        <p:spPr>
          <a:xfrm flipV="1">
            <a:off x="1942764" y="1028700"/>
            <a:ext cx="0" cy="1620000"/>
          </a:xfrm>
          <a:prstGeom prst="line">
            <a:avLst/>
          </a:prstGeom>
          <a:ln w="66675" cap="rnd">
            <a:solidFill>
              <a:srgbClr val="D1A05D"/>
            </a:solidFill>
            <a:prstDash val="sysDot"/>
            <a:headEnd type="none" w="sm" len="sm"/>
            <a:tailEnd type="none" w="sm" len="sm"/>
          </a:ln>
        </p:spPr>
        <p:txBody>
          <a:bodyPr/>
          <a:lstStyle/>
          <a:p>
            <a:endParaRPr lang="en-GB"/>
          </a:p>
        </p:txBody>
      </p:sp>
      <p:sp>
        <p:nvSpPr>
          <p:cNvPr id="16" name="Freeform 18">
            <a:extLst>
              <a:ext uri="{FF2B5EF4-FFF2-40B4-BE49-F238E27FC236}">
                <a16:creationId xmlns:a16="http://schemas.microsoft.com/office/drawing/2014/main" id="{8D353ED5-3E7E-2473-E690-E204784130B4}"/>
              </a:ext>
            </a:extLst>
          </p:cNvPr>
          <p:cNvSpPr/>
          <p:nvPr/>
        </p:nvSpPr>
        <p:spPr>
          <a:xfrm>
            <a:off x="14994793" y="-1"/>
            <a:ext cx="3293208" cy="3465755"/>
          </a:xfrm>
          <a:custGeom>
            <a:avLst/>
            <a:gdLst/>
            <a:ahLst/>
            <a:cxnLst/>
            <a:rect l="l" t="t" r="r" b="b"/>
            <a:pathLst>
              <a:path w="5252915" h="5443368">
                <a:moveTo>
                  <a:pt x="0" y="0"/>
                </a:moveTo>
                <a:lnTo>
                  <a:pt x="5252916" y="0"/>
                </a:lnTo>
                <a:lnTo>
                  <a:pt x="5252916" y="5443369"/>
                </a:lnTo>
                <a:lnTo>
                  <a:pt x="0" y="5443369"/>
                </a:lnTo>
                <a:lnTo>
                  <a:pt x="0" y="0"/>
                </a:lnTo>
                <a:close/>
              </a:path>
            </a:pathLst>
          </a:custGeom>
          <a:blipFill>
            <a:blip r:embed="rId2"/>
            <a:stretch>
              <a:fillRect l="2" t="-57062" r="-316262"/>
            </a:stretch>
          </a:blipFill>
        </p:spPr>
        <p:txBody>
          <a:bodyPr/>
          <a:lstStyle/>
          <a:p>
            <a:endParaRPr lang="en-US"/>
          </a:p>
        </p:txBody>
      </p:sp>
      <p:sp>
        <p:nvSpPr>
          <p:cNvPr id="18" name="TextBox 17">
            <a:extLst>
              <a:ext uri="{FF2B5EF4-FFF2-40B4-BE49-F238E27FC236}">
                <a16:creationId xmlns:a16="http://schemas.microsoft.com/office/drawing/2014/main" id="{21F6EE83-303C-4F65-8BBE-0DD4B1C2754A}"/>
              </a:ext>
            </a:extLst>
          </p:cNvPr>
          <p:cNvSpPr txBox="1"/>
          <p:nvPr/>
        </p:nvSpPr>
        <p:spPr>
          <a:xfrm>
            <a:off x="1663448" y="3477459"/>
            <a:ext cx="11907673" cy="646331"/>
          </a:xfrm>
          <a:prstGeom prst="rect">
            <a:avLst/>
          </a:prstGeom>
          <a:noFill/>
        </p:spPr>
        <p:txBody>
          <a:bodyPr wrap="square" rtlCol="0">
            <a:spAutoFit/>
          </a:bodyPr>
          <a:lstStyle/>
          <a:p>
            <a:r>
              <a:rPr lang="en-GB" sz="3600" dirty="0">
                <a:solidFill>
                  <a:schemeClr val="bg1"/>
                </a:solidFill>
                <a:latin typeface="Montserrat" pitchFamily="2" charset="77"/>
              </a:rPr>
              <a:t>What do we pray for?</a:t>
            </a:r>
          </a:p>
        </p:txBody>
      </p:sp>
      <p:grpSp>
        <p:nvGrpSpPr>
          <p:cNvPr id="9" name="Group 5">
            <a:extLst>
              <a:ext uri="{FF2B5EF4-FFF2-40B4-BE49-F238E27FC236}">
                <a16:creationId xmlns:a16="http://schemas.microsoft.com/office/drawing/2014/main" id="{C55560F4-DCDB-0037-3EEB-492289FB4422}"/>
              </a:ext>
            </a:extLst>
          </p:cNvPr>
          <p:cNvGrpSpPr/>
          <p:nvPr/>
        </p:nvGrpSpPr>
        <p:grpSpPr>
          <a:xfrm>
            <a:off x="1598990" y="1497293"/>
            <a:ext cx="687549" cy="687549"/>
            <a:chOff x="0" y="0"/>
            <a:chExt cx="812800" cy="812800"/>
          </a:xfrm>
        </p:grpSpPr>
        <p:sp>
          <p:nvSpPr>
            <p:cNvPr id="13" name="Freeform 6">
              <a:extLst>
                <a:ext uri="{FF2B5EF4-FFF2-40B4-BE49-F238E27FC236}">
                  <a16:creationId xmlns:a16="http://schemas.microsoft.com/office/drawing/2014/main" id="{7E2146D8-27BA-F05F-CD3E-EF81CAAA852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B6FA8"/>
            </a:solidFill>
          </p:spPr>
          <p:txBody>
            <a:bodyPr/>
            <a:lstStyle/>
            <a:p>
              <a:endParaRPr lang="en-GB"/>
            </a:p>
          </p:txBody>
        </p:sp>
        <p:sp>
          <p:nvSpPr>
            <p:cNvPr id="14" name="TextBox 7">
              <a:extLst>
                <a:ext uri="{FF2B5EF4-FFF2-40B4-BE49-F238E27FC236}">
                  <a16:creationId xmlns:a16="http://schemas.microsoft.com/office/drawing/2014/main" id="{BE616113-3B94-86B1-194A-B565508FA336}"/>
                </a:ext>
              </a:extLst>
            </p:cNvPr>
            <p:cNvSpPr txBox="1"/>
            <p:nvPr/>
          </p:nvSpPr>
          <p:spPr>
            <a:xfrm>
              <a:off x="76200" y="76200"/>
              <a:ext cx="660400" cy="660400"/>
            </a:xfrm>
            <a:prstGeom prst="rect">
              <a:avLst/>
            </a:prstGeom>
          </p:spPr>
          <p:txBody>
            <a:bodyPr lIns="42554" tIns="42554" rIns="42554" bIns="42554" rtlCol="0" anchor="ctr"/>
            <a:lstStyle/>
            <a:p>
              <a:pPr algn="ctr">
                <a:lnSpc>
                  <a:spcPts val="1680"/>
                </a:lnSpc>
              </a:pPr>
              <a:endParaRPr/>
            </a:p>
          </p:txBody>
        </p:sp>
      </p:grpSp>
      <p:sp>
        <p:nvSpPr>
          <p:cNvPr id="15" name="TextBox 8">
            <a:extLst>
              <a:ext uri="{FF2B5EF4-FFF2-40B4-BE49-F238E27FC236}">
                <a16:creationId xmlns:a16="http://schemas.microsoft.com/office/drawing/2014/main" id="{46DC06A6-9A2A-70F4-C9E5-AFFA017D8CDF}"/>
              </a:ext>
            </a:extLst>
          </p:cNvPr>
          <p:cNvSpPr txBox="1"/>
          <p:nvPr/>
        </p:nvSpPr>
        <p:spPr>
          <a:xfrm>
            <a:off x="3222921" y="1082756"/>
            <a:ext cx="13740318" cy="1565942"/>
          </a:xfrm>
          <a:prstGeom prst="rect">
            <a:avLst/>
          </a:prstGeom>
        </p:spPr>
        <p:txBody>
          <a:bodyPr lIns="0" tIns="0" rIns="0" bIns="0" rtlCol="0" anchor="t">
            <a:spAutoFit/>
          </a:bodyPr>
          <a:lstStyle/>
          <a:p>
            <a:pPr marL="0" lvl="0" indent="0" algn="l">
              <a:lnSpc>
                <a:spcPts val="6277"/>
              </a:lnSpc>
              <a:spcBef>
                <a:spcPct val="0"/>
              </a:spcBef>
            </a:pPr>
            <a:r>
              <a:rPr lang="en-US" sz="4800" spc="531" dirty="0">
                <a:solidFill>
                  <a:srgbClr val="FFFFFF"/>
                </a:solidFill>
                <a:latin typeface="Montserrat" pitchFamily="2" charset="77"/>
                <a:ea typeface="Playlist Script"/>
                <a:cs typeface="Playlist Script"/>
                <a:sym typeface="Playlist Script"/>
              </a:rPr>
              <a:t>What are we doing when we </a:t>
            </a:r>
          </a:p>
          <a:p>
            <a:pPr marL="0" lvl="0" indent="0" algn="l">
              <a:lnSpc>
                <a:spcPts val="6277"/>
              </a:lnSpc>
              <a:spcBef>
                <a:spcPct val="0"/>
              </a:spcBef>
            </a:pPr>
            <a:r>
              <a:rPr lang="en-US" sz="4800" spc="531" dirty="0">
                <a:solidFill>
                  <a:srgbClr val="FFFFFF"/>
                </a:solidFill>
                <a:latin typeface="Montserrat" pitchFamily="2" charset="77"/>
                <a:ea typeface="Playlist Script"/>
                <a:cs typeface="Playlist Script"/>
                <a:sym typeface="Playlist Script"/>
              </a:rPr>
              <a:t>lead prayers in worship?</a:t>
            </a:r>
          </a:p>
        </p:txBody>
      </p:sp>
    </p:spTree>
    <p:extLst>
      <p:ext uri="{BB962C8B-B14F-4D97-AF65-F5344CB8AC3E}">
        <p14:creationId xmlns:p14="http://schemas.microsoft.com/office/powerpoint/2010/main" val="3316031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86A9D"/>
        </a:solidFill>
        <a:effectLst/>
      </p:bgPr>
    </p:bg>
    <p:spTree>
      <p:nvGrpSpPr>
        <p:cNvPr id="1" name="">
          <a:extLst>
            <a:ext uri="{FF2B5EF4-FFF2-40B4-BE49-F238E27FC236}">
              <a16:creationId xmlns:a16="http://schemas.microsoft.com/office/drawing/2014/main" id="{CE8F0D06-FFAF-6003-9014-CAE99E80E2D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2D833F5-7D57-53F5-7C44-4F383A67EABA}"/>
              </a:ext>
            </a:extLst>
          </p:cNvPr>
          <p:cNvSpPr/>
          <p:nvPr/>
        </p:nvSpPr>
        <p:spPr>
          <a:xfrm>
            <a:off x="0" y="0"/>
            <a:ext cx="18288000" cy="10287000"/>
          </a:xfrm>
          <a:prstGeom prst="rect">
            <a:avLst/>
          </a:prstGeom>
          <a:solidFill>
            <a:srgbClr val="47425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AutoShape 2">
            <a:extLst>
              <a:ext uri="{FF2B5EF4-FFF2-40B4-BE49-F238E27FC236}">
                <a16:creationId xmlns:a16="http://schemas.microsoft.com/office/drawing/2014/main" id="{9312221C-3E2D-FA8E-F880-644C4D1750DF}"/>
              </a:ext>
            </a:extLst>
          </p:cNvPr>
          <p:cNvSpPr/>
          <p:nvPr/>
        </p:nvSpPr>
        <p:spPr>
          <a:xfrm flipV="1">
            <a:off x="1942764" y="1028700"/>
            <a:ext cx="0" cy="1620000"/>
          </a:xfrm>
          <a:prstGeom prst="line">
            <a:avLst/>
          </a:prstGeom>
          <a:ln w="66675" cap="rnd">
            <a:solidFill>
              <a:srgbClr val="D1A05D"/>
            </a:solidFill>
            <a:prstDash val="sysDot"/>
            <a:headEnd type="none" w="sm" len="sm"/>
            <a:tailEnd type="none" w="sm" len="sm"/>
          </a:ln>
        </p:spPr>
        <p:txBody>
          <a:bodyPr/>
          <a:lstStyle/>
          <a:p>
            <a:endParaRPr lang="en-GB"/>
          </a:p>
        </p:txBody>
      </p:sp>
      <p:sp>
        <p:nvSpPr>
          <p:cNvPr id="15" name="TextBox 9">
            <a:extLst>
              <a:ext uri="{FF2B5EF4-FFF2-40B4-BE49-F238E27FC236}">
                <a16:creationId xmlns:a16="http://schemas.microsoft.com/office/drawing/2014/main" id="{2900901B-0A78-B84E-F1F7-C345D43D2B92}"/>
              </a:ext>
            </a:extLst>
          </p:cNvPr>
          <p:cNvSpPr txBox="1"/>
          <p:nvPr/>
        </p:nvSpPr>
        <p:spPr>
          <a:xfrm>
            <a:off x="1663200" y="3843933"/>
            <a:ext cx="14197468" cy="5047536"/>
          </a:xfrm>
          <a:prstGeom prst="rect">
            <a:avLst/>
          </a:prstGeom>
        </p:spPr>
        <p:txBody>
          <a:bodyPr wrap="square" lIns="0" tIns="0" rIns="0" bIns="0" rtlCol="0" anchor="t">
            <a:spAutoFit/>
          </a:bodyPr>
          <a:lstStyle/>
          <a:p>
            <a:pPr>
              <a:spcAft>
                <a:spcPts val="1200"/>
              </a:spcAft>
            </a:pPr>
            <a:r>
              <a:rPr lang="en-GB" sz="2400" dirty="0">
                <a:solidFill>
                  <a:srgbClr val="FFFFFF"/>
                </a:solidFill>
                <a:latin typeface="Montserrat" pitchFamily="2" charset="77"/>
                <a:ea typeface="Now"/>
                <a:cs typeface="Now"/>
                <a:sym typeface="Now"/>
              </a:rPr>
              <a:t>Strengthen N our bishop and all your Church in the service of Christ, that those who confess your name may be united in your truth, live together in your love, and reveal your glory in the world.</a:t>
            </a:r>
          </a:p>
          <a:p>
            <a:pPr marL="20638">
              <a:spcAft>
                <a:spcPts val="1200"/>
              </a:spcAft>
            </a:pPr>
            <a:r>
              <a:rPr lang="en-GB" sz="2400" dirty="0">
                <a:solidFill>
                  <a:srgbClr val="FFFFFF"/>
                </a:solidFill>
                <a:latin typeface="Montserrat" pitchFamily="2" charset="77"/>
                <a:ea typeface="Now"/>
                <a:cs typeface="Now"/>
                <a:sym typeface="Now"/>
              </a:rPr>
              <a:t>Bless and guide Charles our King; give wisdom to all in authority; and direct this and every nation in the ways of justice and of peace; that we may honour one another,  and seek the common good.</a:t>
            </a:r>
          </a:p>
          <a:p>
            <a:pPr>
              <a:spcAft>
                <a:spcPts val="1200"/>
              </a:spcAft>
            </a:pPr>
            <a:r>
              <a:rPr lang="en-GB" sz="2400" dirty="0">
                <a:solidFill>
                  <a:srgbClr val="FFFFFF"/>
                </a:solidFill>
                <a:latin typeface="Montserrat" pitchFamily="2" charset="77"/>
                <a:ea typeface="Now"/>
                <a:cs typeface="Now"/>
                <a:sym typeface="Now"/>
              </a:rPr>
              <a:t>Give grace to us, our families and friends, and to all our neighbours, that we may serve Christ in one another, and love as he loves us.</a:t>
            </a:r>
          </a:p>
          <a:p>
            <a:pPr>
              <a:spcAft>
                <a:spcPts val="1200"/>
              </a:spcAft>
            </a:pPr>
            <a:r>
              <a:rPr lang="en-GB" sz="2400" dirty="0">
                <a:solidFill>
                  <a:srgbClr val="FFFFFF"/>
                </a:solidFill>
                <a:latin typeface="Montserrat" pitchFamily="2" charset="77"/>
                <a:ea typeface="Now"/>
                <a:cs typeface="Now"/>
                <a:sym typeface="Now"/>
              </a:rPr>
              <a:t>Comfort and heal all those who suffer in body, mind, or spirit; give them courage and hope in their troubles; and bring them the joy of your salvation.</a:t>
            </a:r>
          </a:p>
          <a:p>
            <a:pPr>
              <a:spcAft>
                <a:spcPts val="1200"/>
              </a:spcAft>
            </a:pPr>
            <a:r>
              <a:rPr lang="en-GB" sz="2400" dirty="0">
                <a:solidFill>
                  <a:srgbClr val="FFFFFF"/>
                </a:solidFill>
                <a:latin typeface="Montserrat" pitchFamily="2" charset="77"/>
                <a:ea typeface="Now"/>
                <a:cs typeface="Now"/>
                <a:sym typeface="Now"/>
              </a:rPr>
              <a:t>Hear us as we remember those who have died in the faith of Christ; according to your promises grant us with them a share in your eternal kingdom. </a:t>
            </a:r>
          </a:p>
        </p:txBody>
      </p:sp>
      <p:sp>
        <p:nvSpPr>
          <p:cNvPr id="16" name="Freeform 18">
            <a:extLst>
              <a:ext uri="{FF2B5EF4-FFF2-40B4-BE49-F238E27FC236}">
                <a16:creationId xmlns:a16="http://schemas.microsoft.com/office/drawing/2014/main" id="{89B7031C-060B-3CE5-98C7-EC5C3018FFB0}"/>
              </a:ext>
            </a:extLst>
          </p:cNvPr>
          <p:cNvSpPr/>
          <p:nvPr/>
        </p:nvSpPr>
        <p:spPr>
          <a:xfrm>
            <a:off x="14994793" y="-1"/>
            <a:ext cx="3293208" cy="3465755"/>
          </a:xfrm>
          <a:custGeom>
            <a:avLst/>
            <a:gdLst/>
            <a:ahLst/>
            <a:cxnLst/>
            <a:rect l="l" t="t" r="r" b="b"/>
            <a:pathLst>
              <a:path w="5252915" h="5443368">
                <a:moveTo>
                  <a:pt x="0" y="0"/>
                </a:moveTo>
                <a:lnTo>
                  <a:pt x="5252916" y="0"/>
                </a:lnTo>
                <a:lnTo>
                  <a:pt x="5252916" y="5443369"/>
                </a:lnTo>
                <a:lnTo>
                  <a:pt x="0" y="5443369"/>
                </a:lnTo>
                <a:lnTo>
                  <a:pt x="0" y="0"/>
                </a:lnTo>
                <a:close/>
              </a:path>
            </a:pathLst>
          </a:custGeom>
          <a:blipFill>
            <a:blip r:embed="rId2"/>
            <a:stretch>
              <a:fillRect l="2" t="-57062" r="-316262"/>
            </a:stretch>
          </a:blipFill>
        </p:spPr>
        <p:txBody>
          <a:bodyPr/>
          <a:lstStyle/>
          <a:p>
            <a:endParaRPr lang="en-US"/>
          </a:p>
        </p:txBody>
      </p:sp>
      <p:sp>
        <p:nvSpPr>
          <p:cNvPr id="17" name="TextBox 16">
            <a:extLst>
              <a:ext uri="{FF2B5EF4-FFF2-40B4-BE49-F238E27FC236}">
                <a16:creationId xmlns:a16="http://schemas.microsoft.com/office/drawing/2014/main" id="{7B20E09B-A56E-5F62-43FB-ED355925225C}"/>
              </a:ext>
            </a:extLst>
          </p:cNvPr>
          <p:cNvSpPr txBox="1"/>
          <p:nvPr/>
        </p:nvSpPr>
        <p:spPr>
          <a:xfrm>
            <a:off x="5834960" y="9115169"/>
            <a:ext cx="10045201" cy="830997"/>
          </a:xfrm>
          <a:prstGeom prst="rect">
            <a:avLst/>
          </a:prstGeom>
          <a:noFill/>
        </p:spPr>
        <p:txBody>
          <a:bodyPr wrap="square">
            <a:spAutoFit/>
          </a:bodyPr>
          <a:lstStyle/>
          <a:p>
            <a:pPr algn="r"/>
            <a:r>
              <a:rPr lang="en-GB" sz="2400" dirty="0">
                <a:solidFill>
                  <a:schemeClr val="bg1"/>
                </a:solidFill>
                <a:latin typeface="Montserrat" pitchFamily="2" charset="77"/>
              </a:rPr>
              <a:t>From https://www.churchofengland.org/prayer-and-worship</a:t>
            </a:r>
          </a:p>
          <a:p>
            <a:pPr algn="r"/>
            <a:r>
              <a:rPr lang="en-GB" sz="2400" dirty="0">
                <a:solidFill>
                  <a:schemeClr val="bg1"/>
                </a:solidFill>
                <a:latin typeface="Montserrat" pitchFamily="2" charset="77"/>
              </a:rPr>
              <a:t>/worship-texts-and-resources/common-worship</a:t>
            </a:r>
          </a:p>
        </p:txBody>
      </p:sp>
      <p:sp>
        <p:nvSpPr>
          <p:cNvPr id="18" name="TextBox 17">
            <a:extLst>
              <a:ext uri="{FF2B5EF4-FFF2-40B4-BE49-F238E27FC236}">
                <a16:creationId xmlns:a16="http://schemas.microsoft.com/office/drawing/2014/main" id="{8DC5F54A-1B34-26AA-C907-C56D02B0B050}"/>
              </a:ext>
            </a:extLst>
          </p:cNvPr>
          <p:cNvSpPr txBox="1"/>
          <p:nvPr/>
        </p:nvSpPr>
        <p:spPr>
          <a:xfrm>
            <a:off x="1663200" y="2972073"/>
            <a:ext cx="11907673" cy="646331"/>
          </a:xfrm>
          <a:prstGeom prst="rect">
            <a:avLst/>
          </a:prstGeom>
          <a:noFill/>
        </p:spPr>
        <p:txBody>
          <a:bodyPr wrap="square" rtlCol="0">
            <a:spAutoFit/>
          </a:bodyPr>
          <a:lstStyle/>
          <a:p>
            <a:r>
              <a:rPr lang="en-GB" sz="3600" dirty="0">
                <a:solidFill>
                  <a:schemeClr val="bg1"/>
                </a:solidFill>
                <a:latin typeface="Montserrat" pitchFamily="2" charset="77"/>
              </a:rPr>
              <a:t>A common pattern</a:t>
            </a:r>
          </a:p>
        </p:txBody>
      </p:sp>
      <p:grpSp>
        <p:nvGrpSpPr>
          <p:cNvPr id="9" name="Group 5">
            <a:extLst>
              <a:ext uri="{FF2B5EF4-FFF2-40B4-BE49-F238E27FC236}">
                <a16:creationId xmlns:a16="http://schemas.microsoft.com/office/drawing/2014/main" id="{E2EEF1A1-1950-648A-6A8E-1CC1F50FB8F9}"/>
              </a:ext>
            </a:extLst>
          </p:cNvPr>
          <p:cNvGrpSpPr/>
          <p:nvPr/>
        </p:nvGrpSpPr>
        <p:grpSpPr>
          <a:xfrm>
            <a:off x="1598990" y="1497293"/>
            <a:ext cx="687549" cy="687549"/>
            <a:chOff x="0" y="0"/>
            <a:chExt cx="812800" cy="812800"/>
          </a:xfrm>
        </p:grpSpPr>
        <p:sp>
          <p:nvSpPr>
            <p:cNvPr id="13" name="Freeform 6">
              <a:extLst>
                <a:ext uri="{FF2B5EF4-FFF2-40B4-BE49-F238E27FC236}">
                  <a16:creationId xmlns:a16="http://schemas.microsoft.com/office/drawing/2014/main" id="{C05A7C8C-1C88-6C71-78CE-DF0DBD31F60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B6FA8"/>
            </a:solidFill>
          </p:spPr>
          <p:txBody>
            <a:bodyPr/>
            <a:lstStyle/>
            <a:p>
              <a:endParaRPr lang="en-GB"/>
            </a:p>
          </p:txBody>
        </p:sp>
        <p:sp>
          <p:nvSpPr>
            <p:cNvPr id="14" name="TextBox 7">
              <a:extLst>
                <a:ext uri="{FF2B5EF4-FFF2-40B4-BE49-F238E27FC236}">
                  <a16:creationId xmlns:a16="http://schemas.microsoft.com/office/drawing/2014/main" id="{0F8BD390-C1AF-3C1E-7547-871C3B936DB4}"/>
                </a:ext>
              </a:extLst>
            </p:cNvPr>
            <p:cNvSpPr txBox="1"/>
            <p:nvPr/>
          </p:nvSpPr>
          <p:spPr>
            <a:xfrm>
              <a:off x="76200" y="76200"/>
              <a:ext cx="660400" cy="660400"/>
            </a:xfrm>
            <a:prstGeom prst="rect">
              <a:avLst/>
            </a:prstGeom>
          </p:spPr>
          <p:txBody>
            <a:bodyPr lIns="42554" tIns="42554" rIns="42554" bIns="42554" rtlCol="0" anchor="ctr"/>
            <a:lstStyle/>
            <a:p>
              <a:pPr algn="ctr">
                <a:lnSpc>
                  <a:spcPts val="1680"/>
                </a:lnSpc>
              </a:pPr>
              <a:endParaRPr/>
            </a:p>
          </p:txBody>
        </p:sp>
      </p:grpSp>
      <p:sp>
        <p:nvSpPr>
          <p:cNvPr id="19" name="TextBox 8">
            <a:extLst>
              <a:ext uri="{FF2B5EF4-FFF2-40B4-BE49-F238E27FC236}">
                <a16:creationId xmlns:a16="http://schemas.microsoft.com/office/drawing/2014/main" id="{787584B9-7311-C577-370F-E8D248DB9121}"/>
              </a:ext>
            </a:extLst>
          </p:cNvPr>
          <p:cNvSpPr txBox="1"/>
          <p:nvPr/>
        </p:nvSpPr>
        <p:spPr>
          <a:xfrm>
            <a:off x="3222921" y="1082756"/>
            <a:ext cx="13740318" cy="1565942"/>
          </a:xfrm>
          <a:prstGeom prst="rect">
            <a:avLst/>
          </a:prstGeom>
        </p:spPr>
        <p:txBody>
          <a:bodyPr lIns="0" tIns="0" rIns="0" bIns="0" rtlCol="0" anchor="t">
            <a:spAutoFit/>
          </a:bodyPr>
          <a:lstStyle/>
          <a:p>
            <a:pPr marL="0" lvl="0" indent="0" algn="l">
              <a:lnSpc>
                <a:spcPts val="6277"/>
              </a:lnSpc>
              <a:spcBef>
                <a:spcPct val="0"/>
              </a:spcBef>
            </a:pPr>
            <a:r>
              <a:rPr lang="en-US" sz="4800" spc="531" dirty="0">
                <a:solidFill>
                  <a:srgbClr val="FFFFFF"/>
                </a:solidFill>
                <a:latin typeface="Montserrat" pitchFamily="2" charset="77"/>
                <a:ea typeface="Playlist Script"/>
                <a:cs typeface="Playlist Script"/>
                <a:sym typeface="Playlist Script"/>
              </a:rPr>
              <a:t>What are we doing when we </a:t>
            </a:r>
          </a:p>
          <a:p>
            <a:pPr marL="0" lvl="0" indent="0" algn="l">
              <a:lnSpc>
                <a:spcPts val="6277"/>
              </a:lnSpc>
              <a:spcBef>
                <a:spcPct val="0"/>
              </a:spcBef>
            </a:pPr>
            <a:r>
              <a:rPr lang="en-US" sz="4800" spc="531" dirty="0">
                <a:solidFill>
                  <a:srgbClr val="FFFFFF"/>
                </a:solidFill>
                <a:latin typeface="Montserrat" pitchFamily="2" charset="77"/>
                <a:ea typeface="Playlist Script"/>
                <a:cs typeface="Playlist Script"/>
                <a:sym typeface="Playlist Script"/>
              </a:rPr>
              <a:t>lead prayers in worship?</a:t>
            </a:r>
          </a:p>
        </p:txBody>
      </p:sp>
    </p:spTree>
    <p:extLst>
      <p:ext uri="{BB962C8B-B14F-4D97-AF65-F5344CB8AC3E}">
        <p14:creationId xmlns:p14="http://schemas.microsoft.com/office/powerpoint/2010/main" val="2187391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5">
                                            <p:txEl>
                                              <p:pRg st="0" end="0"/>
                                            </p:txEl>
                                          </p:spTgt>
                                        </p:tgtEl>
                                        <p:attrNameLst>
                                          <p:attrName>style.color</p:attrName>
                                        </p:attrNameLst>
                                      </p:cBhvr>
                                      <p:to>
                                        <a:srgbClr val="D86A9D"/>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500" fill="hold"/>
                                        <p:tgtEl>
                                          <p:spTgt spid="15">
                                            <p:txEl>
                                              <p:pRg st="1" end="1"/>
                                            </p:txEl>
                                          </p:spTgt>
                                        </p:tgtEl>
                                        <p:attrNameLst>
                                          <p:attrName>style.color</p:attrName>
                                        </p:attrNameLst>
                                      </p:cBhvr>
                                      <p:to>
                                        <a:srgbClr val="A6CA65"/>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500" fill="hold"/>
                                        <p:tgtEl>
                                          <p:spTgt spid="15">
                                            <p:txEl>
                                              <p:pRg st="2" end="2"/>
                                            </p:txEl>
                                          </p:spTgt>
                                        </p:tgtEl>
                                        <p:attrNameLst>
                                          <p:attrName>style.color</p:attrName>
                                        </p:attrNameLst>
                                      </p:cBhvr>
                                      <p:to>
                                        <a:srgbClr val="84C2B2"/>
                                      </p:to>
                                    </p:animClr>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nodeType="clickEffect">
                                  <p:stCondLst>
                                    <p:cond delay="0"/>
                                  </p:stCondLst>
                                  <p:childTnLst>
                                    <p:animClr clrSpc="rgb" dir="cw">
                                      <p:cBhvr override="childStyle">
                                        <p:cTn id="18" dur="500" fill="hold"/>
                                        <p:tgtEl>
                                          <p:spTgt spid="15">
                                            <p:txEl>
                                              <p:pRg st="3" end="3"/>
                                            </p:txEl>
                                          </p:spTgt>
                                        </p:tgtEl>
                                        <p:attrNameLst>
                                          <p:attrName>style.color</p:attrName>
                                        </p:attrNameLst>
                                      </p:cBhvr>
                                      <p:to>
                                        <a:srgbClr val="D1A05D"/>
                                      </p:to>
                                    </p:animClr>
                                  </p:childTnLst>
                                </p:cTn>
                              </p:par>
                            </p:childTnLst>
                          </p:cTn>
                        </p:par>
                      </p:childTnLst>
                    </p:cTn>
                  </p:par>
                  <p:par>
                    <p:cTn id="19" fill="hold">
                      <p:stCondLst>
                        <p:cond delay="indefinite"/>
                      </p:stCondLst>
                      <p:childTnLst>
                        <p:par>
                          <p:cTn id="20" fill="hold">
                            <p:stCondLst>
                              <p:cond delay="0"/>
                            </p:stCondLst>
                            <p:childTnLst>
                              <p:par>
                                <p:cTn id="21" presetID="3" presetClass="emph" presetSubtype="2" fill="hold" nodeType="clickEffect">
                                  <p:stCondLst>
                                    <p:cond delay="0"/>
                                  </p:stCondLst>
                                  <p:childTnLst>
                                    <p:animClr clrSpc="rgb" dir="cw">
                                      <p:cBhvr override="childStyle">
                                        <p:cTn id="22" dur="500" fill="hold"/>
                                        <p:tgtEl>
                                          <p:spTgt spid="15">
                                            <p:txEl>
                                              <p:pRg st="4" end="4"/>
                                            </p:txEl>
                                          </p:spTgt>
                                        </p:tgtEl>
                                        <p:attrNameLst>
                                          <p:attrName>style.color</p:attrName>
                                        </p:attrNameLst>
                                      </p:cBhvr>
                                      <p:to>
                                        <a:srgbClr val="D86A9D"/>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564FAD-FF94-CD44-8966-E9F78EF5AD3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37EBDAD-93F6-30D3-655A-E1D53853A1ED}"/>
              </a:ext>
            </a:extLst>
          </p:cNvPr>
          <p:cNvSpPr/>
          <p:nvPr/>
        </p:nvSpPr>
        <p:spPr>
          <a:xfrm>
            <a:off x="0" y="0"/>
            <a:ext cx="18288000" cy="10287000"/>
          </a:xfrm>
          <a:prstGeom prst="rect">
            <a:avLst/>
          </a:prstGeom>
          <a:solidFill>
            <a:srgbClr val="47425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AutoShape 2">
            <a:extLst>
              <a:ext uri="{FF2B5EF4-FFF2-40B4-BE49-F238E27FC236}">
                <a16:creationId xmlns:a16="http://schemas.microsoft.com/office/drawing/2014/main" id="{418BBB21-37C7-8C7A-5AD9-A6EAC04002DD}"/>
              </a:ext>
            </a:extLst>
          </p:cNvPr>
          <p:cNvSpPr/>
          <p:nvPr/>
        </p:nvSpPr>
        <p:spPr>
          <a:xfrm flipV="1">
            <a:off x="1942764" y="1028700"/>
            <a:ext cx="0" cy="1620000"/>
          </a:xfrm>
          <a:prstGeom prst="line">
            <a:avLst/>
          </a:prstGeom>
          <a:ln w="66675" cap="rnd">
            <a:solidFill>
              <a:srgbClr val="D1A05D"/>
            </a:solidFill>
            <a:prstDash val="sysDot"/>
            <a:headEnd type="none" w="sm" len="sm"/>
            <a:tailEnd type="none" w="sm" len="sm"/>
          </a:ln>
        </p:spPr>
        <p:txBody>
          <a:bodyPr/>
          <a:lstStyle/>
          <a:p>
            <a:endParaRPr lang="en-GB"/>
          </a:p>
        </p:txBody>
      </p:sp>
      <p:sp>
        <p:nvSpPr>
          <p:cNvPr id="8" name="Freeform 7">
            <a:extLst>
              <a:ext uri="{FF2B5EF4-FFF2-40B4-BE49-F238E27FC236}">
                <a16:creationId xmlns:a16="http://schemas.microsoft.com/office/drawing/2014/main" id="{756129AB-5F00-60FF-C0D2-FCC823C3D81C}"/>
              </a:ext>
            </a:extLst>
          </p:cNvPr>
          <p:cNvSpPr/>
          <p:nvPr/>
        </p:nvSpPr>
        <p:spPr>
          <a:xfrm>
            <a:off x="14632843" y="6536616"/>
            <a:ext cx="3655158" cy="3750384"/>
          </a:xfrm>
          <a:custGeom>
            <a:avLst/>
            <a:gdLst/>
            <a:ahLst/>
            <a:cxnLst/>
            <a:rect l="l" t="t" r="r" b="b"/>
            <a:pathLst>
              <a:path w="5252915" h="5443368">
                <a:moveTo>
                  <a:pt x="0" y="0"/>
                </a:moveTo>
                <a:lnTo>
                  <a:pt x="5252916" y="0"/>
                </a:lnTo>
                <a:lnTo>
                  <a:pt x="5252916" y="5443368"/>
                </a:lnTo>
                <a:lnTo>
                  <a:pt x="0" y="5443368"/>
                </a:lnTo>
                <a:lnTo>
                  <a:pt x="0" y="0"/>
                </a:lnTo>
                <a:close/>
              </a:path>
            </a:pathLst>
          </a:custGeom>
          <a:blipFill>
            <a:blip r:embed="rId3"/>
            <a:stretch>
              <a:fillRect r="-275042" b="-45142"/>
            </a:stretch>
          </a:blipFill>
        </p:spPr>
        <p:txBody>
          <a:bodyPr/>
          <a:lstStyle/>
          <a:p>
            <a:endParaRPr lang="en-US"/>
          </a:p>
        </p:txBody>
      </p:sp>
      <p:grpSp>
        <p:nvGrpSpPr>
          <p:cNvPr id="4" name="Group 5">
            <a:extLst>
              <a:ext uri="{FF2B5EF4-FFF2-40B4-BE49-F238E27FC236}">
                <a16:creationId xmlns:a16="http://schemas.microsoft.com/office/drawing/2014/main" id="{F68CBE2C-6943-69F2-383B-16AE34CA81C0}"/>
              </a:ext>
            </a:extLst>
          </p:cNvPr>
          <p:cNvGrpSpPr/>
          <p:nvPr/>
        </p:nvGrpSpPr>
        <p:grpSpPr>
          <a:xfrm>
            <a:off x="1598990" y="1497293"/>
            <a:ext cx="687549" cy="687549"/>
            <a:chOff x="0" y="0"/>
            <a:chExt cx="812800" cy="812800"/>
          </a:xfrm>
        </p:grpSpPr>
        <p:sp>
          <p:nvSpPr>
            <p:cNvPr id="5" name="Freeform 6">
              <a:extLst>
                <a:ext uri="{FF2B5EF4-FFF2-40B4-BE49-F238E27FC236}">
                  <a16:creationId xmlns:a16="http://schemas.microsoft.com/office/drawing/2014/main" id="{FA3CC866-59CD-8538-4064-B74512D0890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B6FA8"/>
            </a:solidFill>
          </p:spPr>
          <p:txBody>
            <a:bodyPr/>
            <a:lstStyle/>
            <a:p>
              <a:endParaRPr lang="en-GB"/>
            </a:p>
          </p:txBody>
        </p:sp>
        <p:sp>
          <p:nvSpPr>
            <p:cNvPr id="6" name="TextBox 7">
              <a:extLst>
                <a:ext uri="{FF2B5EF4-FFF2-40B4-BE49-F238E27FC236}">
                  <a16:creationId xmlns:a16="http://schemas.microsoft.com/office/drawing/2014/main" id="{7D376ECE-3B49-F314-CACF-96315548658F}"/>
                </a:ext>
              </a:extLst>
            </p:cNvPr>
            <p:cNvSpPr txBox="1"/>
            <p:nvPr/>
          </p:nvSpPr>
          <p:spPr>
            <a:xfrm>
              <a:off x="76200" y="76200"/>
              <a:ext cx="660400" cy="660400"/>
            </a:xfrm>
            <a:prstGeom prst="rect">
              <a:avLst/>
            </a:prstGeom>
          </p:spPr>
          <p:txBody>
            <a:bodyPr lIns="42554" tIns="42554" rIns="42554" bIns="42554" rtlCol="0" anchor="ctr"/>
            <a:lstStyle/>
            <a:p>
              <a:pPr algn="ctr">
                <a:lnSpc>
                  <a:spcPts val="1680"/>
                </a:lnSpc>
              </a:pPr>
              <a:endParaRPr/>
            </a:p>
          </p:txBody>
        </p:sp>
      </p:grpSp>
      <p:sp>
        <p:nvSpPr>
          <p:cNvPr id="7" name="TextBox 8">
            <a:extLst>
              <a:ext uri="{FF2B5EF4-FFF2-40B4-BE49-F238E27FC236}">
                <a16:creationId xmlns:a16="http://schemas.microsoft.com/office/drawing/2014/main" id="{768EEE56-CAFA-14F7-2786-EA361B528E9E}"/>
              </a:ext>
            </a:extLst>
          </p:cNvPr>
          <p:cNvSpPr txBox="1"/>
          <p:nvPr/>
        </p:nvSpPr>
        <p:spPr>
          <a:xfrm>
            <a:off x="3222921" y="1082756"/>
            <a:ext cx="13740318" cy="1565942"/>
          </a:xfrm>
          <a:prstGeom prst="rect">
            <a:avLst/>
          </a:prstGeom>
        </p:spPr>
        <p:txBody>
          <a:bodyPr lIns="0" tIns="0" rIns="0" bIns="0" rtlCol="0" anchor="t">
            <a:spAutoFit/>
          </a:bodyPr>
          <a:lstStyle/>
          <a:p>
            <a:pPr marL="0" lvl="0" indent="0" algn="l">
              <a:lnSpc>
                <a:spcPts val="6277"/>
              </a:lnSpc>
              <a:spcBef>
                <a:spcPct val="0"/>
              </a:spcBef>
            </a:pPr>
            <a:r>
              <a:rPr lang="en-US" sz="4800" spc="531" dirty="0">
                <a:solidFill>
                  <a:srgbClr val="FFFFFF"/>
                </a:solidFill>
                <a:latin typeface="Montserrat" pitchFamily="2" charset="77"/>
                <a:ea typeface="Playlist Script"/>
                <a:cs typeface="Playlist Script"/>
                <a:sym typeface="Playlist Script"/>
              </a:rPr>
              <a:t>What are we doing when we lead prayers in worship?</a:t>
            </a:r>
          </a:p>
        </p:txBody>
      </p:sp>
      <p:sp>
        <p:nvSpPr>
          <p:cNvPr id="13" name="TextBox 12">
            <a:extLst>
              <a:ext uri="{FF2B5EF4-FFF2-40B4-BE49-F238E27FC236}">
                <a16:creationId xmlns:a16="http://schemas.microsoft.com/office/drawing/2014/main" id="{02588AB7-F4EC-9F7A-92A4-FC4AB47CC81F}"/>
              </a:ext>
            </a:extLst>
          </p:cNvPr>
          <p:cNvSpPr txBox="1"/>
          <p:nvPr/>
        </p:nvSpPr>
        <p:spPr>
          <a:xfrm>
            <a:off x="1592063" y="3467100"/>
            <a:ext cx="11907673" cy="646331"/>
          </a:xfrm>
          <a:prstGeom prst="rect">
            <a:avLst/>
          </a:prstGeom>
          <a:noFill/>
        </p:spPr>
        <p:txBody>
          <a:bodyPr wrap="square" rtlCol="0">
            <a:spAutoFit/>
          </a:bodyPr>
          <a:lstStyle/>
          <a:p>
            <a:r>
              <a:rPr lang="en-GB" sz="3600" dirty="0">
                <a:solidFill>
                  <a:schemeClr val="bg1"/>
                </a:solidFill>
                <a:latin typeface="Montserrat" pitchFamily="2" charset="77"/>
              </a:rPr>
              <a:t>What do we pray for?</a:t>
            </a:r>
          </a:p>
        </p:txBody>
      </p:sp>
      <p:sp>
        <p:nvSpPr>
          <p:cNvPr id="14" name="TextBox 13">
            <a:extLst>
              <a:ext uri="{FF2B5EF4-FFF2-40B4-BE49-F238E27FC236}">
                <a16:creationId xmlns:a16="http://schemas.microsoft.com/office/drawing/2014/main" id="{3BB841D8-F185-0BDD-E743-564A2DC0DC4B}"/>
              </a:ext>
            </a:extLst>
          </p:cNvPr>
          <p:cNvSpPr txBox="1"/>
          <p:nvPr/>
        </p:nvSpPr>
        <p:spPr>
          <a:xfrm>
            <a:off x="5410200" y="5592578"/>
            <a:ext cx="6172200" cy="954107"/>
          </a:xfrm>
          <a:prstGeom prst="rect">
            <a:avLst/>
          </a:prstGeom>
          <a:noFill/>
        </p:spPr>
        <p:txBody>
          <a:bodyPr wrap="square" rtlCol="0">
            <a:spAutoFit/>
          </a:bodyPr>
          <a:lstStyle/>
          <a:p>
            <a:r>
              <a:rPr lang="en-US" sz="2800" dirty="0">
                <a:solidFill>
                  <a:schemeClr val="bg1"/>
                </a:solidFill>
                <a:hlinkClick r:id="rId4">
                  <a:extLst>
                    <a:ext uri="{A12FA001-AC4F-418D-AE19-62706E023703}">
                      <ahyp:hlinkClr xmlns:ahyp="http://schemas.microsoft.com/office/drawing/2018/hyperlinkcolor" val="tx"/>
                    </a:ext>
                  </a:extLst>
                </a:hlinkClick>
              </a:rPr>
              <a:t>https://youtu.be/CHUerz4vGsY</a:t>
            </a:r>
            <a:endParaRPr lang="en-US" sz="2800" dirty="0">
              <a:solidFill>
                <a:schemeClr val="bg1"/>
              </a:solidFill>
            </a:endParaRPr>
          </a:p>
          <a:p>
            <a:endParaRPr lang="en-US" sz="2800" dirty="0">
              <a:solidFill>
                <a:schemeClr val="bg1"/>
              </a:solidFill>
            </a:endParaRPr>
          </a:p>
        </p:txBody>
      </p:sp>
    </p:spTree>
    <p:extLst>
      <p:ext uri="{BB962C8B-B14F-4D97-AF65-F5344CB8AC3E}">
        <p14:creationId xmlns:p14="http://schemas.microsoft.com/office/powerpoint/2010/main" val="3401602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A5C6B-BFAE-965B-3398-CBC597C4DC0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504D04F-33C3-B732-FBA7-B9193745E0FD}"/>
              </a:ext>
            </a:extLst>
          </p:cNvPr>
          <p:cNvSpPr/>
          <p:nvPr/>
        </p:nvSpPr>
        <p:spPr>
          <a:xfrm>
            <a:off x="0" y="0"/>
            <a:ext cx="18288000" cy="10287000"/>
          </a:xfrm>
          <a:prstGeom prst="rect">
            <a:avLst/>
          </a:prstGeom>
          <a:solidFill>
            <a:srgbClr val="47425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utoShape 2">
            <a:extLst>
              <a:ext uri="{FF2B5EF4-FFF2-40B4-BE49-F238E27FC236}">
                <a16:creationId xmlns:a16="http://schemas.microsoft.com/office/drawing/2014/main" id="{A9215EB3-21E6-557F-CE43-AA5838698D1F}"/>
              </a:ext>
            </a:extLst>
          </p:cNvPr>
          <p:cNvSpPr/>
          <p:nvPr/>
        </p:nvSpPr>
        <p:spPr>
          <a:xfrm flipV="1">
            <a:off x="1942764" y="1028700"/>
            <a:ext cx="0" cy="1620000"/>
          </a:xfrm>
          <a:prstGeom prst="line">
            <a:avLst/>
          </a:prstGeom>
          <a:ln w="66675" cap="rnd">
            <a:solidFill>
              <a:srgbClr val="D1A05D"/>
            </a:solidFill>
            <a:prstDash val="sysDot"/>
            <a:headEnd type="none" w="sm" len="sm"/>
            <a:tailEnd type="none" w="sm" len="sm"/>
          </a:ln>
        </p:spPr>
        <p:txBody>
          <a:bodyPr/>
          <a:lstStyle/>
          <a:p>
            <a:endParaRPr lang="en-GB"/>
          </a:p>
        </p:txBody>
      </p:sp>
      <p:sp>
        <p:nvSpPr>
          <p:cNvPr id="8" name="Freeform 7">
            <a:extLst>
              <a:ext uri="{FF2B5EF4-FFF2-40B4-BE49-F238E27FC236}">
                <a16:creationId xmlns:a16="http://schemas.microsoft.com/office/drawing/2014/main" id="{35774576-A175-0C1D-95CC-D2D3D9F528DE}"/>
              </a:ext>
            </a:extLst>
          </p:cNvPr>
          <p:cNvSpPr/>
          <p:nvPr/>
        </p:nvSpPr>
        <p:spPr>
          <a:xfrm>
            <a:off x="14632843" y="6536616"/>
            <a:ext cx="3655158" cy="3750384"/>
          </a:xfrm>
          <a:custGeom>
            <a:avLst/>
            <a:gdLst/>
            <a:ahLst/>
            <a:cxnLst/>
            <a:rect l="l" t="t" r="r" b="b"/>
            <a:pathLst>
              <a:path w="5252915" h="5443368">
                <a:moveTo>
                  <a:pt x="0" y="0"/>
                </a:moveTo>
                <a:lnTo>
                  <a:pt x="5252916" y="0"/>
                </a:lnTo>
                <a:lnTo>
                  <a:pt x="5252916" y="5443368"/>
                </a:lnTo>
                <a:lnTo>
                  <a:pt x="0" y="5443368"/>
                </a:lnTo>
                <a:lnTo>
                  <a:pt x="0" y="0"/>
                </a:lnTo>
                <a:close/>
              </a:path>
            </a:pathLst>
          </a:custGeom>
          <a:blipFill>
            <a:blip r:embed="rId3"/>
            <a:stretch>
              <a:fillRect r="-275042" b="-45142"/>
            </a:stretch>
          </a:blipFill>
        </p:spPr>
        <p:txBody>
          <a:bodyPr/>
          <a:lstStyle/>
          <a:p>
            <a:endParaRPr lang="en-US"/>
          </a:p>
        </p:txBody>
      </p:sp>
      <p:sp>
        <p:nvSpPr>
          <p:cNvPr id="17" name="TextBox 16">
            <a:extLst>
              <a:ext uri="{FF2B5EF4-FFF2-40B4-BE49-F238E27FC236}">
                <a16:creationId xmlns:a16="http://schemas.microsoft.com/office/drawing/2014/main" id="{36896FEE-C6E0-1714-906E-784C546CAF23}"/>
              </a:ext>
            </a:extLst>
          </p:cNvPr>
          <p:cNvSpPr txBox="1"/>
          <p:nvPr/>
        </p:nvSpPr>
        <p:spPr>
          <a:xfrm>
            <a:off x="8602518" y="5194611"/>
            <a:ext cx="3665066" cy="428835"/>
          </a:xfrm>
          <a:prstGeom prst="rect">
            <a:avLst/>
          </a:prstGeom>
          <a:noFill/>
        </p:spPr>
        <p:txBody>
          <a:bodyPr wrap="square">
            <a:spAutoFit/>
          </a:bodyPr>
          <a:lstStyle/>
          <a:p>
            <a:pPr algn="ctr">
              <a:lnSpc>
                <a:spcPct val="115000"/>
              </a:lnSpc>
              <a:spcAft>
                <a:spcPts val="800"/>
              </a:spcAft>
              <a:buNone/>
            </a:pPr>
            <a:r>
              <a:rPr lang="en-GB" sz="2000" kern="100" dirty="0">
                <a:solidFill>
                  <a:schemeClr val="bg1"/>
                </a:solidFill>
                <a:effectLst/>
                <a:latin typeface="Montserrat" pitchFamily="2" charset="77"/>
                <a:ea typeface="Aptos" panose="020B0004020202020204" pitchFamily="34" charset="0"/>
                <a:cs typeface="Times New Roman" panose="02020603050405020304" pitchFamily="18" charset="0"/>
              </a:rPr>
              <a:t>Those who suffer</a:t>
            </a:r>
          </a:p>
        </p:txBody>
      </p:sp>
      <p:sp>
        <p:nvSpPr>
          <p:cNvPr id="18" name="TextBox 17">
            <a:extLst>
              <a:ext uri="{FF2B5EF4-FFF2-40B4-BE49-F238E27FC236}">
                <a16:creationId xmlns:a16="http://schemas.microsoft.com/office/drawing/2014/main" id="{52E86022-523B-D300-633A-D140F380674C}"/>
              </a:ext>
            </a:extLst>
          </p:cNvPr>
          <p:cNvSpPr txBox="1"/>
          <p:nvPr/>
        </p:nvSpPr>
        <p:spPr>
          <a:xfrm>
            <a:off x="-1401247" y="6693796"/>
            <a:ext cx="9144000" cy="428835"/>
          </a:xfrm>
          <a:prstGeom prst="rect">
            <a:avLst/>
          </a:prstGeom>
          <a:noFill/>
        </p:spPr>
        <p:txBody>
          <a:bodyPr wrap="square">
            <a:spAutoFit/>
          </a:bodyPr>
          <a:lstStyle/>
          <a:p>
            <a:pPr algn="ctr">
              <a:lnSpc>
                <a:spcPct val="115000"/>
              </a:lnSpc>
              <a:spcAft>
                <a:spcPts val="800"/>
              </a:spcAft>
              <a:buNone/>
            </a:pPr>
            <a:r>
              <a:rPr lang="en-GB" sz="2000" kern="100" dirty="0">
                <a:solidFill>
                  <a:schemeClr val="bg1"/>
                </a:solidFill>
                <a:effectLst/>
                <a:latin typeface="Montserrat" pitchFamily="2" charset="77"/>
                <a:ea typeface="Aptos" panose="020B0004020202020204" pitchFamily="34" charset="0"/>
                <a:cs typeface="Times New Roman" panose="02020603050405020304" pitchFamily="18" charset="0"/>
              </a:rPr>
              <a:t>The Church of Christ</a:t>
            </a:r>
          </a:p>
        </p:txBody>
      </p:sp>
      <p:sp>
        <p:nvSpPr>
          <p:cNvPr id="19" name="TextBox 18">
            <a:extLst>
              <a:ext uri="{FF2B5EF4-FFF2-40B4-BE49-F238E27FC236}">
                <a16:creationId xmlns:a16="http://schemas.microsoft.com/office/drawing/2014/main" id="{C9CA1B4F-C38F-CAFB-1FB7-F75A323CF35E}"/>
              </a:ext>
            </a:extLst>
          </p:cNvPr>
          <p:cNvSpPr txBox="1"/>
          <p:nvPr/>
        </p:nvSpPr>
        <p:spPr>
          <a:xfrm>
            <a:off x="2365051" y="4140476"/>
            <a:ext cx="2786849" cy="1482970"/>
          </a:xfrm>
          <a:prstGeom prst="rect">
            <a:avLst/>
          </a:prstGeom>
          <a:noFill/>
        </p:spPr>
        <p:txBody>
          <a:bodyPr wrap="square">
            <a:spAutoFit/>
          </a:bodyPr>
          <a:lstStyle/>
          <a:p>
            <a:pPr algn="ctr">
              <a:lnSpc>
                <a:spcPct val="115000"/>
              </a:lnSpc>
              <a:spcAft>
                <a:spcPts val="800"/>
              </a:spcAft>
              <a:buNone/>
            </a:pPr>
            <a:r>
              <a:rPr lang="en-GB" sz="2000" kern="100" dirty="0">
                <a:solidFill>
                  <a:schemeClr val="bg1"/>
                </a:solidFill>
                <a:effectLst/>
                <a:latin typeface="Montserrat" pitchFamily="2" charset="77"/>
                <a:ea typeface="Aptos" panose="020B0004020202020204" pitchFamily="34" charset="0"/>
                <a:cs typeface="Times New Roman" panose="02020603050405020304" pitchFamily="18" charset="0"/>
              </a:rPr>
              <a:t>Creation, human society, the Sovereign and those in authority</a:t>
            </a:r>
          </a:p>
        </p:txBody>
      </p:sp>
      <p:grpSp>
        <p:nvGrpSpPr>
          <p:cNvPr id="20" name="Group 19">
            <a:extLst>
              <a:ext uri="{FF2B5EF4-FFF2-40B4-BE49-F238E27FC236}">
                <a16:creationId xmlns:a16="http://schemas.microsoft.com/office/drawing/2014/main" id="{F4B9E677-190C-FC5B-244A-8865C4B58855}"/>
              </a:ext>
            </a:extLst>
          </p:cNvPr>
          <p:cNvGrpSpPr>
            <a:grpSpLocks noChangeAspect="1"/>
          </p:cNvGrpSpPr>
          <p:nvPr/>
        </p:nvGrpSpPr>
        <p:grpSpPr>
          <a:xfrm>
            <a:off x="1942764" y="2637399"/>
            <a:ext cx="11774385" cy="7649601"/>
            <a:chOff x="2930513" y="2637399"/>
            <a:chExt cx="11774385" cy="7649601"/>
          </a:xfrm>
        </p:grpSpPr>
        <p:sp>
          <p:nvSpPr>
            <p:cNvPr id="21" name="TextBox 20">
              <a:extLst>
                <a:ext uri="{FF2B5EF4-FFF2-40B4-BE49-F238E27FC236}">
                  <a16:creationId xmlns:a16="http://schemas.microsoft.com/office/drawing/2014/main" id="{849A76F9-2609-0E70-B339-463E3FB7AF64}"/>
                </a:ext>
              </a:extLst>
            </p:cNvPr>
            <p:cNvSpPr txBox="1"/>
            <p:nvPr/>
          </p:nvSpPr>
          <p:spPr>
            <a:xfrm>
              <a:off x="3715935" y="3615862"/>
              <a:ext cx="2786849" cy="584775"/>
            </a:xfrm>
            <a:prstGeom prst="rect">
              <a:avLst/>
            </a:prstGeom>
            <a:noFill/>
          </p:spPr>
          <p:txBody>
            <a:bodyPr wrap="square" rtlCol="0">
              <a:spAutoFit/>
            </a:bodyPr>
            <a:lstStyle/>
            <a:p>
              <a:r>
                <a:rPr lang="en-GB" sz="3200" dirty="0">
                  <a:solidFill>
                    <a:srgbClr val="A6CA65"/>
                  </a:solidFill>
                  <a:latin typeface="Comic Sans MS" panose="030F0702030302020204" pitchFamily="66" charset="0"/>
                </a:rPr>
                <a:t>The world</a:t>
              </a:r>
            </a:p>
          </p:txBody>
        </p:sp>
        <p:pic>
          <p:nvPicPr>
            <p:cNvPr id="22" name="Picture 2">
              <a:extLst>
                <a:ext uri="{FF2B5EF4-FFF2-40B4-BE49-F238E27FC236}">
                  <a16:creationId xmlns:a16="http://schemas.microsoft.com/office/drawing/2014/main" id="{1CA7B12C-B151-D287-F549-9EAD10812D3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 b="13864"/>
            <a:stretch>
              <a:fillRect/>
            </a:stretch>
          </p:blipFill>
          <p:spPr bwMode="auto">
            <a:xfrm>
              <a:off x="5912201" y="4373412"/>
              <a:ext cx="5577575" cy="5913588"/>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E8C5B163-DFF5-CA04-27B3-05E3135D7D39}"/>
                </a:ext>
              </a:extLst>
            </p:cNvPr>
            <p:cNvSpPr txBox="1"/>
            <p:nvPr/>
          </p:nvSpPr>
          <p:spPr>
            <a:xfrm>
              <a:off x="6645835" y="2637399"/>
              <a:ext cx="3621731" cy="1077218"/>
            </a:xfrm>
            <a:prstGeom prst="rect">
              <a:avLst/>
            </a:prstGeom>
            <a:noFill/>
          </p:spPr>
          <p:txBody>
            <a:bodyPr wrap="square" rtlCol="0">
              <a:spAutoFit/>
            </a:bodyPr>
            <a:lstStyle/>
            <a:p>
              <a:pPr algn="ctr"/>
              <a:r>
                <a:rPr lang="en-GB" sz="3200" dirty="0">
                  <a:solidFill>
                    <a:srgbClr val="84C2B2"/>
                  </a:solidFill>
                  <a:latin typeface="Comic Sans MS" panose="030F0702030302020204" pitchFamily="66" charset="0"/>
                </a:rPr>
                <a:t>Ourselves and our communities</a:t>
              </a:r>
            </a:p>
          </p:txBody>
        </p:sp>
        <p:sp>
          <p:nvSpPr>
            <p:cNvPr id="24" name="TextBox 23">
              <a:extLst>
                <a:ext uri="{FF2B5EF4-FFF2-40B4-BE49-F238E27FC236}">
                  <a16:creationId xmlns:a16="http://schemas.microsoft.com/office/drawing/2014/main" id="{CDF02D68-9292-D927-305B-9813482CC06D}"/>
                </a:ext>
              </a:extLst>
            </p:cNvPr>
            <p:cNvSpPr txBox="1"/>
            <p:nvPr/>
          </p:nvSpPr>
          <p:spPr>
            <a:xfrm>
              <a:off x="9904440" y="4094390"/>
              <a:ext cx="2786849" cy="1077218"/>
            </a:xfrm>
            <a:prstGeom prst="rect">
              <a:avLst/>
            </a:prstGeom>
            <a:noFill/>
          </p:spPr>
          <p:txBody>
            <a:bodyPr wrap="square" rtlCol="0">
              <a:spAutoFit/>
            </a:bodyPr>
            <a:lstStyle/>
            <a:p>
              <a:pPr algn="ctr"/>
              <a:r>
                <a:rPr lang="en-GB" sz="3200" dirty="0">
                  <a:solidFill>
                    <a:srgbClr val="D1A05D"/>
                  </a:solidFill>
                  <a:latin typeface="Comic Sans MS" panose="030F0702030302020204" pitchFamily="66" charset="0"/>
                </a:rPr>
                <a:t>People in need</a:t>
              </a:r>
            </a:p>
          </p:txBody>
        </p:sp>
        <p:sp>
          <p:nvSpPr>
            <p:cNvPr id="25" name="TextBox 24">
              <a:extLst>
                <a:ext uri="{FF2B5EF4-FFF2-40B4-BE49-F238E27FC236}">
                  <a16:creationId xmlns:a16="http://schemas.microsoft.com/office/drawing/2014/main" id="{D65B9511-8848-D113-68B9-06B9AD525805}"/>
                </a:ext>
              </a:extLst>
            </p:cNvPr>
            <p:cNvSpPr txBox="1"/>
            <p:nvPr/>
          </p:nvSpPr>
          <p:spPr>
            <a:xfrm>
              <a:off x="11918049" y="6416805"/>
              <a:ext cx="2786849" cy="1077218"/>
            </a:xfrm>
            <a:prstGeom prst="rect">
              <a:avLst/>
            </a:prstGeom>
            <a:noFill/>
          </p:spPr>
          <p:txBody>
            <a:bodyPr wrap="square" rtlCol="0">
              <a:spAutoFit/>
            </a:bodyPr>
            <a:lstStyle/>
            <a:p>
              <a:pPr algn="ctr"/>
              <a:r>
                <a:rPr lang="en-GB" sz="3200" dirty="0">
                  <a:solidFill>
                    <a:srgbClr val="D86A9D"/>
                  </a:solidFill>
                  <a:latin typeface="Comic Sans MS" panose="030F0702030302020204" pitchFamily="66" charset="0"/>
                </a:rPr>
                <a:t>Those who have died</a:t>
              </a:r>
            </a:p>
          </p:txBody>
        </p:sp>
        <p:sp>
          <p:nvSpPr>
            <p:cNvPr id="26" name="TextBox 25">
              <a:extLst>
                <a:ext uri="{FF2B5EF4-FFF2-40B4-BE49-F238E27FC236}">
                  <a16:creationId xmlns:a16="http://schemas.microsoft.com/office/drawing/2014/main" id="{16A9A955-3ED6-EBCB-0454-B22782950A32}"/>
                </a:ext>
              </a:extLst>
            </p:cNvPr>
            <p:cNvSpPr txBox="1"/>
            <p:nvPr/>
          </p:nvSpPr>
          <p:spPr>
            <a:xfrm>
              <a:off x="2930513" y="6132082"/>
              <a:ext cx="2786849" cy="584775"/>
            </a:xfrm>
            <a:prstGeom prst="rect">
              <a:avLst/>
            </a:prstGeom>
            <a:noFill/>
          </p:spPr>
          <p:txBody>
            <a:bodyPr wrap="square" rtlCol="0">
              <a:spAutoFit/>
            </a:bodyPr>
            <a:lstStyle/>
            <a:p>
              <a:r>
                <a:rPr lang="en-GB" sz="3200" dirty="0">
                  <a:solidFill>
                    <a:srgbClr val="D86A9D"/>
                  </a:solidFill>
                  <a:latin typeface="Comic Sans MS" panose="030F0702030302020204" pitchFamily="66" charset="0"/>
                </a:rPr>
                <a:t>The Church</a:t>
              </a:r>
            </a:p>
          </p:txBody>
        </p:sp>
      </p:grpSp>
      <p:sp>
        <p:nvSpPr>
          <p:cNvPr id="27" name="TextBox 26">
            <a:extLst>
              <a:ext uri="{FF2B5EF4-FFF2-40B4-BE49-F238E27FC236}">
                <a16:creationId xmlns:a16="http://schemas.microsoft.com/office/drawing/2014/main" id="{2A2232F7-5900-B1E8-AF20-C874CE6C4497}"/>
              </a:ext>
            </a:extLst>
          </p:cNvPr>
          <p:cNvSpPr txBox="1"/>
          <p:nvPr/>
        </p:nvSpPr>
        <p:spPr>
          <a:xfrm>
            <a:off x="4210682" y="3683966"/>
            <a:ext cx="6224369" cy="486865"/>
          </a:xfrm>
          <a:prstGeom prst="rect">
            <a:avLst/>
          </a:prstGeom>
          <a:noFill/>
        </p:spPr>
        <p:txBody>
          <a:bodyPr wrap="square">
            <a:spAutoFit/>
          </a:bodyPr>
          <a:lstStyle/>
          <a:p>
            <a:pPr algn="ctr">
              <a:lnSpc>
                <a:spcPct val="115000"/>
              </a:lnSpc>
              <a:spcAft>
                <a:spcPts val="800"/>
              </a:spcAft>
              <a:buNone/>
            </a:pPr>
            <a:r>
              <a:rPr lang="en-GB" sz="2300" kern="100" dirty="0">
                <a:solidFill>
                  <a:schemeClr val="bg1"/>
                </a:solidFill>
                <a:effectLst/>
                <a:latin typeface="Montserrat" pitchFamily="2" charset="77"/>
                <a:ea typeface="Aptos" panose="020B0004020202020204" pitchFamily="34" charset="0"/>
                <a:cs typeface="Times New Roman" panose="02020603050405020304" pitchFamily="18" charset="0"/>
              </a:rPr>
              <a:t>The local community</a:t>
            </a:r>
          </a:p>
        </p:txBody>
      </p:sp>
      <p:sp>
        <p:nvSpPr>
          <p:cNvPr id="28" name="TextBox 27">
            <a:extLst>
              <a:ext uri="{FF2B5EF4-FFF2-40B4-BE49-F238E27FC236}">
                <a16:creationId xmlns:a16="http://schemas.microsoft.com/office/drawing/2014/main" id="{34952E4C-FED7-4611-A3E4-A3B535D82DB0}"/>
              </a:ext>
            </a:extLst>
          </p:cNvPr>
          <p:cNvSpPr txBox="1"/>
          <p:nvPr/>
        </p:nvSpPr>
        <p:spPr>
          <a:xfrm>
            <a:off x="10773497" y="7579200"/>
            <a:ext cx="2786850" cy="775084"/>
          </a:xfrm>
          <a:prstGeom prst="rect">
            <a:avLst/>
          </a:prstGeom>
          <a:noFill/>
        </p:spPr>
        <p:txBody>
          <a:bodyPr wrap="square">
            <a:spAutoFit/>
          </a:bodyPr>
          <a:lstStyle/>
          <a:p>
            <a:pPr algn="ctr">
              <a:lnSpc>
                <a:spcPct val="115000"/>
              </a:lnSpc>
              <a:spcAft>
                <a:spcPts val="800"/>
              </a:spcAft>
            </a:pPr>
            <a:r>
              <a:rPr lang="en-GB" sz="2000" kern="100" dirty="0">
                <a:solidFill>
                  <a:schemeClr val="bg1"/>
                </a:solidFill>
                <a:effectLst/>
                <a:latin typeface="Montserrat" pitchFamily="2" charset="77"/>
                <a:ea typeface="Aptos" panose="020B0004020202020204" pitchFamily="34" charset="0"/>
                <a:cs typeface="Times New Roman" panose="02020603050405020304" pitchFamily="18" charset="0"/>
              </a:rPr>
              <a:t>The communion of saints</a:t>
            </a:r>
          </a:p>
        </p:txBody>
      </p:sp>
      <p:grpSp>
        <p:nvGrpSpPr>
          <p:cNvPr id="4" name="Group 5">
            <a:extLst>
              <a:ext uri="{FF2B5EF4-FFF2-40B4-BE49-F238E27FC236}">
                <a16:creationId xmlns:a16="http://schemas.microsoft.com/office/drawing/2014/main" id="{73200D58-652D-613D-A2DD-D24E546CCBC5}"/>
              </a:ext>
            </a:extLst>
          </p:cNvPr>
          <p:cNvGrpSpPr/>
          <p:nvPr/>
        </p:nvGrpSpPr>
        <p:grpSpPr>
          <a:xfrm>
            <a:off x="1598990" y="1497293"/>
            <a:ext cx="687549" cy="687549"/>
            <a:chOff x="0" y="0"/>
            <a:chExt cx="812800" cy="812800"/>
          </a:xfrm>
        </p:grpSpPr>
        <p:sp>
          <p:nvSpPr>
            <p:cNvPr id="5" name="Freeform 6">
              <a:extLst>
                <a:ext uri="{FF2B5EF4-FFF2-40B4-BE49-F238E27FC236}">
                  <a16:creationId xmlns:a16="http://schemas.microsoft.com/office/drawing/2014/main" id="{E27C60EE-B1EA-7C11-AB40-62E7967A175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B6FA8"/>
            </a:solidFill>
          </p:spPr>
          <p:txBody>
            <a:bodyPr/>
            <a:lstStyle/>
            <a:p>
              <a:endParaRPr lang="en-GB"/>
            </a:p>
          </p:txBody>
        </p:sp>
        <p:sp>
          <p:nvSpPr>
            <p:cNvPr id="6" name="TextBox 7">
              <a:extLst>
                <a:ext uri="{FF2B5EF4-FFF2-40B4-BE49-F238E27FC236}">
                  <a16:creationId xmlns:a16="http://schemas.microsoft.com/office/drawing/2014/main" id="{19F16121-7F6D-FED3-0E88-45656A71FA23}"/>
                </a:ext>
              </a:extLst>
            </p:cNvPr>
            <p:cNvSpPr txBox="1"/>
            <p:nvPr/>
          </p:nvSpPr>
          <p:spPr>
            <a:xfrm>
              <a:off x="76200" y="76200"/>
              <a:ext cx="660400" cy="660400"/>
            </a:xfrm>
            <a:prstGeom prst="rect">
              <a:avLst/>
            </a:prstGeom>
          </p:spPr>
          <p:txBody>
            <a:bodyPr lIns="42554" tIns="42554" rIns="42554" bIns="42554" rtlCol="0" anchor="ctr"/>
            <a:lstStyle/>
            <a:p>
              <a:pPr algn="ctr">
                <a:lnSpc>
                  <a:spcPts val="1680"/>
                </a:lnSpc>
              </a:pPr>
              <a:endParaRPr/>
            </a:p>
          </p:txBody>
        </p:sp>
      </p:grpSp>
      <p:sp>
        <p:nvSpPr>
          <p:cNvPr id="7" name="TextBox 8">
            <a:extLst>
              <a:ext uri="{FF2B5EF4-FFF2-40B4-BE49-F238E27FC236}">
                <a16:creationId xmlns:a16="http://schemas.microsoft.com/office/drawing/2014/main" id="{0241C0F4-F6E4-2B32-D24E-0F77FD2EEC87}"/>
              </a:ext>
            </a:extLst>
          </p:cNvPr>
          <p:cNvSpPr txBox="1"/>
          <p:nvPr/>
        </p:nvSpPr>
        <p:spPr>
          <a:xfrm>
            <a:off x="3222921" y="1082756"/>
            <a:ext cx="13740318" cy="1565942"/>
          </a:xfrm>
          <a:prstGeom prst="rect">
            <a:avLst/>
          </a:prstGeom>
        </p:spPr>
        <p:txBody>
          <a:bodyPr lIns="0" tIns="0" rIns="0" bIns="0" rtlCol="0" anchor="t">
            <a:spAutoFit/>
          </a:bodyPr>
          <a:lstStyle/>
          <a:p>
            <a:pPr marL="0" lvl="0" indent="0" algn="l">
              <a:lnSpc>
                <a:spcPts val="6277"/>
              </a:lnSpc>
              <a:spcBef>
                <a:spcPct val="0"/>
              </a:spcBef>
            </a:pPr>
            <a:r>
              <a:rPr lang="en-US" sz="4800" spc="531" dirty="0">
                <a:solidFill>
                  <a:srgbClr val="FFFFFF"/>
                </a:solidFill>
                <a:latin typeface="Montserrat" pitchFamily="2" charset="77"/>
                <a:ea typeface="Playlist Script"/>
                <a:cs typeface="Playlist Script"/>
                <a:sym typeface="Playlist Script"/>
              </a:rPr>
              <a:t>What are we doing when we lead prayers in worship?</a:t>
            </a:r>
          </a:p>
        </p:txBody>
      </p:sp>
    </p:spTree>
    <p:extLst>
      <p:ext uri="{BB962C8B-B14F-4D97-AF65-F5344CB8AC3E}">
        <p14:creationId xmlns:p14="http://schemas.microsoft.com/office/powerpoint/2010/main" val="2943283675"/>
      </p:ext>
    </p:extLst>
  </p:cSld>
  <p:clrMapOvr>
    <a:masterClrMapping/>
  </p:clrMapOvr>
</p:sld>
</file>

<file path=ppt/theme/theme1.xml><?xml version="1.0" encoding="utf-8"?>
<a:theme xmlns:a="http://schemas.openxmlformats.org/drawingml/2006/main" name="Presentation - God For All Vibrant Connections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 God For All Vibrant Connections master" id="{3D6955ED-FF02-8144-8B24-508768C7EAFF}" vid="{37604D0F-6156-C74B-ADCB-4761727052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Presentation - God For All Vibrant Connections master</Template>
  <TotalTime>62041</TotalTime>
  <Words>1582</Words>
  <Application>Microsoft Macintosh PowerPoint</Application>
  <PresentationFormat>Custom</PresentationFormat>
  <Paragraphs>278</Paragraphs>
  <Slides>30</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Comic Sans MS</vt:lpstr>
      <vt:lpstr>Mystical Woods Smooth Script</vt:lpstr>
      <vt:lpstr>Montserrat</vt:lpstr>
      <vt:lpstr>Arial</vt:lpstr>
      <vt:lpstr>Aptos</vt:lpstr>
      <vt:lpstr>Calibri</vt:lpstr>
      <vt:lpstr>Berlin Sans FB Demi</vt:lpstr>
      <vt:lpstr>Presentation - God For All Vibrant Connections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 God For All: Vibrant Connections master</dc:title>
  <dc:description>Presentation - God For All: Vibrant Connections</dc:description>
  <cp:lastModifiedBy>Raewynne Whiteley</cp:lastModifiedBy>
  <cp:revision>6</cp:revision>
  <cp:lastPrinted>2026-01-02T13:02:55Z</cp:lastPrinted>
  <dcterms:created xsi:type="dcterms:W3CDTF">2006-08-16T00:00:00Z</dcterms:created>
  <dcterms:modified xsi:type="dcterms:W3CDTF">2026-02-10T12:39:43Z</dcterms:modified>
  <dc:identifier>DAG18f08cUE</dc:identifier>
</cp:coreProperties>
</file>